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09" r:id="rId4"/>
  </p:sldMasterIdLst>
  <p:notesMasterIdLst>
    <p:notesMasterId r:id="rId26"/>
  </p:notesMasterIdLst>
  <p:handoutMasterIdLst>
    <p:handoutMasterId r:id="rId27"/>
  </p:handoutMasterIdLst>
  <p:sldIdLst>
    <p:sldId id="929" r:id="rId5"/>
    <p:sldId id="274" r:id="rId6"/>
    <p:sldId id="273" r:id="rId7"/>
    <p:sldId id="262" r:id="rId8"/>
    <p:sldId id="310" r:id="rId9"/>
    <p:sldId id="957" r:id="rId10"/>
    <p:sldId id="261" r:id="rId11"/>
    <p:sldId id="265" r:id="rId12"/>
    <p:sldId id="266" r:id="rId13"/>
    <p:sldId id="268" r:id="rId14"/>
    <p:sldId id="271" r:id="rId15"/>
    <p:sldId id="269" r:id="rId16"/>
    <p:sldId id="256" r:id="rId17"/>
    <p:sldId id="314" r:id="rId18"/>
    <p:sldId id="312" r:id="rId19"/>
    <p:sldId id="297" r:id="rId20"/>
    <p:sldId id="960" r:id="rId21"/>
    <p:sldId id="961" r:id="rId22"/>
    <p:sldId id="962" r:id="rId23"/>
    <p:sldId id="959" r:id="rId24"/>
    <p:sldId id="963" r:id="rId25"/>
  </p:sldIdLst>
  <p:sldSz cx="12192000" cy="6858000"/>
  <p:notesSz cx="6858000" cy="9144000"/>
  <p:defaultTextStyle>
    <a:defPPr>
      <a:defRPr lang="en-US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77514EB-9DFB-F94D-BD9F-1E2C05993AE6}">
          <p14:sldIdLst>
            <p14:sldId id="929"/>
            <p14:sldId id="274"/>
            <p14:sldId id="273"/>
            <p14:sldId id="262"/>
            <p14:sldId id="310"/>
            <p14:sldId id="957"/>
            <p14:sldId id="261"/>
            <p14:sldId id="265"/>
            <p14:sldId id="266"/>
            <p14:sldId id="268"/>
            <p14:sldId id="271"/>
            <p14:sldId id="269"/>
          </p14:sldIdLst>
        </p14:section>
        <p14:section name="Appendix" id="{B3BFB689-63D9-C44C-A990-DE224E9B3903}">
          <p14:sldIdLst>
            <p14:sldId id="256"/>
            <p14:sldId id="314"/>
            <p14:sldId id="312"/>
            <p14:sldId id="297"/>
            <p14:sldId id="960"/>
            <p14:sldId id="961"/>
            <p14:sldId id="962"/>
            <p14:sldId id="959"/>
            <p14:sldId id="963"/>
          </p14:sldIdLst>
        </p14:section>
      </p14:section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C191301-376F-864E-862C-8EAE238F6A4B}" name="Santini, Andréa" initials="SA" userId="S::andrea.santini@accenture.com::426b7daf-8c36-440e-b7a6-c38a65b6929f" providerId="AD"/>
  <p188:author id="{D05CA914-7DC9-60D2-8911-9AA9AEF6B948}" name="Bertorelli, Eloisa" initials="" userId="S::eloisa.bertorelli@accenture.com::80eab2e9-142e-44fc-b95d-f6911bc46a14" providerId="AD"/>
  <p188:author id="{D42CFD33-CA96-B80D-6164-A403048B4BB5}" name="Gonzalez, Clara" initials="" userId="S::clara.gonzalez@accenture.com::a94196a8-3606-4a10-9e5d-b2c315ce9acb" providerId="AD"/>
  <p188:author id="{283C7B6C-D1B7-B4D9-0F16-3E342206DE97}" name="Bernero, Bo" initials="" userId="S::bo.bernero@accenture.com::038b8381-bee1-495b-9366-6f9d3c62105f" providerId="AD"/>
  <p188:author id="{0E73D874-EBD8-68E4-2E46-117214CC62E4}" name="Robledo, Martu" initials="MR" userId="S::martin.robledo@accenture.com::11410a32-82ed-43e7-9588-dc918e484bab" providerId="AD"/>
  <p188:author id="{9DC5BE7D-D1FB-853D-A22F-DE53A4792DC5}" name="Villarreal Jiménez, Scarleth" initials="SV" userId="S::s.villarreal.jimenez@accenture.com::04f9cf1f-9ff4-43ff-8a7e-af3267bfe7da" providerId="AD"/>
  <p188:author id="{5C758582-2FC8-1A52-D5FB-B3878EDC6774}" name="Santini, Andréa; Bernero, Bo" initials="SAN" userId="Santini, Andréa; Bernero, Bo" providerId="None"/>
  <p188:author id="{75F8DC9E-226B-6C3A-0C87-181D918A683C}" name="Iudice, Luciana Inés" initials="" userId="S::luciana.ines.iudice@accenture.com::20b7ef9e-58b0-4db3-888c-a9ffac62ee13" providerId="AD"/>
  <p188:author id="{AC2D28BC-4D77-CC7A-109C-B403230212B8}" name="Walsh, Autumn" initials="WA" userId="S::autumn.walsh@accenture.com::a29a7807-03ff-4b0e-8384-a68ad42d5eb0" providerId="AD"/>
  <p188:author id="{AFC317D8-5546-59C2-C49A-3BE166EDE0E8}" name="Chan, Phoebe" initials="" userId="S::phoebe.chan@accenture.com::fcc2f6c5-7c76-487f-a6e9-3be7c83ecf8b" providerId="AD"/>
  <p188:author id="{3A29D8E7-072C-FA7B-EC56-7B47AC7CD8C7}" name="Alex-Vasey, Gregory" initials="" userId="S::gregory.vasey@accenture.com::b696857f-d849-4733-9dcf-790ccea696e3" providerId="AD"/>
  <p188:author id="{17E0CEF8-8283-8512-250C-DB1C65CC29DB}" name="Andrea Santini" initials="SAN" userId="Andrea Santini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E29FF"/>
    <a:srgbClr val="7500C0"/>
    <a:srgbClr val="FFFFFF"/>
    <a:srgbClr val="A100FF"/>
    <a:srgbClr val="460073"/>
    <a:srgbClr val="450073"/>
    <a:srgbClr val="000000"/>
    <a:srgbClr val="05F2DB"/>
    <a:srgbClr val="224BFF"/>
    <a:srgbClr val="0611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254001-9419-A64B-B429-956F921DB2FB}" v="29" dt="2026-05-27T14:50:02.5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iner, Geneva" userId="25c5d159-483b-4363-a591-b28fce5b0ac0" providerId="ADAL" clId="{AF8928D9-465D-4D82-867D-4C890BE049EC}"/>
    <pc:docChg chg="modSld">
      <pc:chgData name="Briner, Geneva" userId="25c5d159-483b-4363-a591-b28fce5b0ac0" providerId="ADAL" clId="{AF8928D9-465D-4D82-867D-4C890BE049EC}" dt="2026-05-27T19:36:14.345" v="0" actId="404"/>
      <pc:docMkLst>
        <pc:docMk/>
      </pc:docMkLst>
      <pc:sldChg chg="modSp mod">
        <pc:chgData name="Briner, Geneva" userId="25c5d159-483b-4363-a591-b28fce5b0ac0" providerId="ADAL" clId="{AF8928D9-465D-4D82-867D-4C890BE049EC}" dt="2026-05-27T19:36:14.345" v="0" actId="404"/>
        <pc:sldMkLst>
          <pc:docMk/>
          <pc:sldMk cId="2662047010" sldId="957"/>
        </pc:sldMkLst>
        <pc:spChg chg="mod">
          <ac:chgData name="Briner, Geneva" userId="25c5d159-483b-4363-a591-b28fce5b0ac0" providerId="ADAL" clId="{AF8928D9-465D-4D82-867D-4C890BE049EC}" dt="2026-05-27T19:36:14.345" v="0" actId="404"/>
          <ac:spMkLst>
            <pc:docMk/>
            <pc:sldMk cId="2662047010" sldId="957"/>
            <ac:spMk id="27" creationId="{BE968FCB-2358-9C11-A119-9277A163B959}"/>
          </ac:spMkLst>
        </pc:spChg>
        <pc:spChg chg="mod">
          <ac:chgData name="Briner, Geneva" userId="25c5d159-483b-4363-a591-b28fce5b0ac0" providerId="ADAL" clId="{AF8928D9-465D-4D82-867D-4C890BE049EC}" dt="2026-05-27T19:36:14.345" v="0" actId="404"/>
          <ac:spMkLst>
            <pc:docMk/>
            <pc:sldMk cId="2662047010" sldId="957"/>
            <ac:spMk id="28" creationId="{204A1265-EEEE-592E-4228-0CB397E4417C}"/>
          </ac:spMkLst>
        </pc:spChg>
        <pc:spChg chg="mod">
          <ac:chgData name="Briner, Geneva" userId="25c5d159-483b-4363-a591-b28fce5b0ac0" providerId="ADAL" clId="{AF8928D9-465D-4D82-867D-4C890BE049EC}" dt="2026-05-27T19:36:14.345" v="0" actId="404"/>
          <ac:spMkLst>
            <pc:docMk/>
            <pc:sldMk cId="2662047010" sldId="957"/>
            <ac:spMk id="29" creationId="{8B86FA7E-74E6-E138-EDE4-EC825551DAB3}"/>
          </ac:spMkLst>
        </pc:spChg>
      </pc:sldChg>
    </pc:docChg>
  </pc:docChgLst>
  <pc:docChgLst>
    <pc:chgData name="Gs, Rao" userId="c73dc379-f74b-4eef-a412-2c26c8cc5013" providerId="ADAL" clId="{D73EAE7F-EBA0-456F-8A52-E6765A2B758C}"/>
    <pc:docChg chg="custSel addSld delSld modSld sldOrd modSection">
      <pc:chgData name="Gs, Rao" userId="c73dc379-f74b-4eef-a412-2c26c8cc5013" providerId="ADAL" clId="{D73EAE7F-EBA0-456F-8A52-E6765A2B758C}" dt="2026-05-12T12:15:40.267" v="375"/>
      <pc:docMkLst>
        <pc:docMk/>
      </pc:docMkLst>
    </pc:docChg>
  </pc:docChgLst>
  <pc:docChgLst>
    <pc:chgData name="Rao, Avinash" userId="dc179910-7a0c-432f-997b-a205ace8c5e3" providerId="ADAL" clId="{B635E189-E54F-591E-B551-4A648E0E864C}"/>
    <pc:docChg chg="undo custSel addSld delSld modSld sldOrd delMainMaster addSection delSection modSection">
      <pc:chgData name="Rao, Avinash" userId="dc179910-7a0c-432f-997b-a205ace8c5e3" providerId="ADAL" clId="{B635E189-E54F-591E-B551-4A648E0E864C}" dt="2026-05-27T14:50:02.533" v="32129" actId="2696"/>
      <pc:docMkLst>
        <pc:docMk/>
      </pc:docMkLst>
      <pc:sldChg chg="addSp delSp modSp mod ord">
        <pc:chgData name="Rao, Avinash" userId="dc179910-7a0c-432f-997b-a205ace8c5e3" providerId="ADAL" clId="{B635E189-E54F-591E-B551-4A648E0E864C}" dt="2026-05-20T10:39:34.967" v="32087" actId="20577"/>
        <pc:sldMkLst>
          <pc:docMk/>
          <pc:sldMk cId="2596425962" sldId="256"/>
        </pc:sldMkLst>
        <pc:spChg chg="mod">
          <ac:chgData name="Rao, Avinash" userId="dc179910-7a0c-432f-997b-a205ace8c5e3" providerId="ADAL" clId="{B635E189-E54F-591E-B551-4A648E0E864C}" dt="2026-05-05T10:33:25.026" v="1858" actId="20577"/>
          <ac:spMkLst>
            <pc:docMk/>
            <pc:sldMk cId="2596425962" sldId="256"/>
            <ac:spMk id="5" creationId="{F2AE1E60-4E6E-D677-BB44-733175E56DA6}"/>
          </ac:spMkLst>
        </pc:spChg>
        <pc:spChg chg="mod">
          <ac:chgData name="Rao, Avinash" userId="dc179910-7a0c-432f-997b-a205ace8c5e3" providerId="ADAL" clId="{B635E189-E54F-591E-B551-4A648E0E864C}" dt="2026-05-20T10:39:34.967" v="32087" actId="20577"/>
          <ac:spMkLst>
            <pc:docMk/>
            <pc:sldMk cId="2596425962" sldId="256"/>
            <ac:spMk id="6" creationId="{71C989FD-E45B-9A63-C275-DF2739D3A375}"/>
          </ac:spMkLst>
        </pc:spChg>
        <pc:spChg chg="add mod">
          <ac:chgData name="Rao, Avinash" userId="dc179910-7a0c-432f-997b-a205ace8c5e3" providerId="ADAL" clId="{B635E189-E54F-591E-B551-4A648E0E864C}" dt="2026-05-05T22:16:26.151" v="11303" actId="478"/>
          <ac:spMkLst>
            <pc:docMk/>
            <pc:sldMk cId="2596425962" sldId="256"/>
            <ac:spMk id="7" creationId="{82E243D8-F9ED-029A-58DF-41307A73916A}"/>
          </ac:spMkLst>
        </pc:spChg>
      </pc:sldChg>
      <pc:sldChg chg="addSp delSp modSp add mod modNotesTx">
        <pc:chgData name="Rao, Avinash" userId="dc179910-7a0c-432f-997b-a205ace8c5e3" providerId="ADAL" clId="{B635E189-E54F-591E-B551-4A648E0E864C}" dt="2026-05-20T09:54:33.621" v="30370" actId="21"/>
        <pc:sldMkLst>
          <pc:docMk/>
          <pc:sldMk cId="3974382084" sldId="261"/>
        </pc:sldMkLst>
        <pc:spChg chg="mod">
          <ac:chgData name="Rao, Avinash" userId="dc179910-7a0c-432f-997b-a205ace8c5e3" providerId="ADAL" clId="{B635E189-E54F-591E-B551-4A648E0E864C}" dt="2026-05-19T12:15:38.439" v="25667" actId="255"/>
          <ac:spMkLst>
            <pc:docMk/>
            <pc:sldMk cId="3974382084" sldId="261"/>
            <ac:spMk id="8" creationId="{B254DBB3-217F-DCE0-2867-8118A1737424}"/>
          </ac:spMkLst>
        </pc:spChg>
        <pc:spChg chg="add mod">
          <ac:chgData name="Rao, Avinash" userId="dc179910-7a0c-432f-997b-a205ace8c5e3" providerId="ADAL" clId="{B635E189-E54F-591E-B551-4A648E0E864C}" dt="2026-05-20T09:47:22.497" v="30281" actId="313"/>
          <ac:spMkLst>
            <pc:docMk/>
            <pc:sldMk cId="3974382084" sldId="261"/>
            <ac:spMk id="12" creationId="{A3086F53-3E49-FBA3-BBFF-D738521791D3}"/>
          </ac:spMkLst>
        </pc:spChg>
        <pc:spChg chg="mod">
          <ac:chgData name="Rao, Avinash" userId="dc179910-7a0c-432f-997b-a205ace8c5e3" providerId="ADAL" clId="{B635E189-E54F-591E-B551-4A648E0E864C}" dt="2026-05-20T09:01:33.629" v="28154" actId="20577"/>
          <ac:spMkLst>
            <pc:docMk/>
            <pc:sldMk cId="3974382084" sldId="261"/>
            <ac:spMk id="17" creationId="{93AA68D3-1E77-E284-BFE2-4220FDD39C16}"/>
          </ac:spMkLst>
        </pc:spChg>
        <pc:picChg chg="add mod">
          <ac:chgData name="Rao, Avinash" userId="dc179910-7a0c-432f-997b-a205ace8c5e3" providerId="ADAL" clId="{B635E189-E54F-591E-B551-4A648E0E864C}" dt="2026-05-20T09:06:53.645" v="28785" actId="1076"/>
          <ac:picMkLst>
            <pc:docMk/>
            <pc:sldMk cId="3974382084" sldId="261"/>
            <ac:picMk id="4" creationId="{3FC1A9A5-6BE0-4B02-D348-9FBF6A1D00A0}"/>
          </ac:picMkLst>
        </pc:picChg>
      </pc:sldChg>
      <pc:sldChg chg="addSp delSp modSp add mod modNotesTx">
        <pc:chgData name="Rao, Avinash" userId="dc179910-7a0c-432f-997b-a205ace8c5e3" providerId="ADAL" clId="{B635E189-E54F-591E-B551-4A648E0E864C}" dt="2026-05-20T10:14:22.630" v="31768" actId="1076"/>
        <pc:sldMkLst>
          <pc:docMk/>
          <pc:sldMk cId="1933077756" sldId="262"/>
        </pc:sldMkLst>
        <pc:spChg chg="add del mod">
          <ac:chgData name="Rao, Avinash" userId="dc179910-7a0c-432f-997b-a205ace8c5e3" providerId="ADAL" clId="{B635E189-E54F-591E-B551-4A648E0E864C}" dt="2026-05-20T10:13:48.537" v="31752" actId="1037"/>
          <ac:spMkLst>
            <pc:docMk/>
            <pc:sldMk cId="1933077756" sldId="262"/>
            <ac:spMk id="4" creationId="{76C38ACF-5685-58F7-9BC9-1F85AB15B833}"/>
          </ac:spMkLst>
        </pc:spChg>
        <pc:spChg chg="add mod">
          <ac:chgData name="Rao, Avinash" userId="dc179910-7a0c-432f-997b-a205ace8c5e3" providerId="ADAL" clId="{B635E189-E54F-591E-B551-4A648E0E864C}" dt="2026-05-20T03:13:30.587" v="27768" actId="114"/>
          <ac:spMkLst>
            <pc:docMk/>
            <pc:sldMk cId="1933077756" sldId="262"/>
            <ac:spMk id="5" creationId="{0BEEA93E-DD2F-BEF8-AF05-4B55159F27AE}"/>
          </ac:spMkLst>
        </pc:spChg>
        <pc:spChg chg="add mod">
          <ac:chgData name="Rao, Avinash" userId="dc179910-7a0c-432f-997b-a205ace8c5e3" providerId="ADAL" clId="{B635E189-E54F-591E-B551-4A648E0E864C}" dt="2026-05-20T10:13:51.593" v="31758" actId="1037"/>
          <ac:spMkLst>
            <pc:docMk/>
            <pc:sldMk cId="1933077756" sldId="262"/>
            <ac:spMk id="6" creationId="{93E53192-18F4-E55B-92CE-EB5A2E2F266E}"/>
          </ac:spMkLst>
        </pc:spChg>
        <pc:spChg chg="add mod">
          <ac:chgData name="Rao, Avinash" userId="dc179910-7a0c-432f-997b-a205ace8c5e3" providerId="ADAL" clId="{B635E189-E54F-591E-B551-4A648E0E864C}" dt="2026-05-20T10:14:16.635" v="31767" actId="1076"/>
          <ac:spMkLst>
            <pc:docMk/>
            <pc:sldMk cId="1933077756" sldId="262"/>
            <ac:spMk id="7" creationId="{56E7DD22-A2FA-24B1-C1E6-C8BE8E999BFC}"/>
          </ac:spMkLst>
        </pc:spChg>
        <pc:spChg chg="add mod">
          <ac:chgData name="Rao, Avinash" userId="dc179910-7a0c-432f-997b-a205ace8c5e3" providerId="ADAL" clId="{B635E189-E54F-591E-B551-4A648E0E864C}" dt="2026-05-20T10:13:59.466" v="31765" actId="14100"/>
          <ac:spMkLst>
            <pc:docMk/>
            <pc:sldMk cId="1933077756" sldId="262"/>
            <ac:spMk id="10" creationId="{638FE4B5-D1F6-8F85-BF11-66A95412591D}"/>
          </ac:spMkLst>
        </pc:spChg>
        <pc:spChg chg="add mod">
          <ac:chgData name="Rao, Avinash" userId="dc179910-7a0c-432f-997b-a205ace8c5e3" providerId="ADAL" clId="{B635E189-E54F-591E-B551-4A648E0E864C}" dt="2026-05-20T10:14:22.630" v="31768" actId="1076"/>
          <ac:spMkLst>
            <pc:docMk/>
            <pc:sldMk cId="1933077756" sldId="262"/>
            <ac:spMk id="11" creationId="{E3D7293C-E976-7338-30EB-8C33BF2B349F}"/>
          </ac:spMkLst>
        </pc:spChg>
        <pc:spChg chg="add mod">
          <ac:chgData name="Rao, Avinash" userId="dc179910-7a0c-432f-997b-a205ace8c5e3" providerId="ADAL" clId="{B635E189-E54F-591E-B551-4A648E0E864C}" dt="2026-05-20T03:13:15.719" v="27765" actId="167"/>
          <ac:spMkLst>
            <pc:docMk/>
            <pc:sldMk cId="1933077756" sldId="262"/>
            <ac:spMk id="12" creationId="{955E3D47-D0C9-F9E5-0AC6-2ADFD87BDF8F}"/>
          </ac:spMkLst>
        </pc:spChg>
      </pc:sldChg>
      <pc:sldChg chg="addSp delSp modSp add mod">
        <pc:chgData name="Rao, Avinash" userId="dc179910-7a0c-432f-997b-a205ace8c5e3" providerId="ADAL" clId="{B635E189-E54F-591E-B551-4A648E0E864C}" dt="2026-05-19T18:17:15.778" v="26753" actId="255"/>
        <pc:sldMkLst>
          <pc:docMk/>
          <pc:sldMk cId="822429529" sldId="265"/>
        </pc:sldMkLst>
        <pc:spChg chg="mod">
          <ac:chgData name="Rao, Avinash" userId="dc179910-7a0c-432f-997b-a205ace8c5e3" providerId="ADAL" clId="{B635E189-E54F-591E-B551-4A648E0E864C}" dt="2026-05-19T12:46:39" v="26323" actId="207"/>
          <ac:spMkLst>
            <pc:docMk/>
            <pc:sldMk cId="822429529" sldId="265"/>
            <ac:spMk id="2" creationId="{D486FADB-40C1-501D-4758-C813171C76B4}"/>
          </ac:spMkLst>
        </pc:spChg>
        <pc:spChg chg="add mod">
          <ac:chgData name="Rao, Avinash" userId="dc179910-7a0c-432f-997b-a205ace8c5e3" providerId="ADAL" clId="{B635E189-E54F-591E-B551-4A648E0E864C}" dt="2026-05-19T12:46:39" v="26323" actId="207"/>
          <ac:spMkLst>
            <pc:docMk/>
            <pc:sldMk cId="822429529" sldId="265"/>
            <ac:spMk id="3" creationId="{BD7C37FF-6F03-4DA3-8803-9EABE9DE2567}"/>
          </ac:spMkLst>
        </pc:spChg>
        <pc:spChg chg="add mod">
          <ac:chgData name="Rao, Avinash" userId="dc179910-7a0c-432f-997b-a205ace8c5e3" providerId="ADAL" clId="{B635E189-E54F-591E-B551-4A648E0E864C}" dt="2026-05-19T12:46:39" v="26323" actId="207"/>
          <ac:spMkLst>
            <pc:docMk/>
            <pc:sldMk cId="822429529" sldId="265"/>
            <ac:spMk id="5" creationId="{B212C6AC-453D-13D7-DE15-837A63F0B4A8}"/>
          </ac:spMkLst>
        </pc:spChg>
        <pc:spChg chg="add mod">
          <ac:chgData name="Rao, Avinash" userId="dc179910-7a0c-432f-997b-a205ace8c5e3" providerId="ADAL" clId="{B635E189-E54F-591E-B551-4A648E0E864C}" dt="2026-05-19T12:26:59.070" v="26264"/>
          <ac:spMkLst>
            <pc:docMk/>
            <pc:sldMk cId="822429529" sldId="265"/>
            <ac:spMk id="6" creationId="{64688B7B-6BFB-9A28-127D-0919EC6453C2}"/>
          </ac:spMkLst>
        </pc:spChg>
        <pc:spChg chg="mod">
          <ac:chgData name="Rao, Avinash" userId="dc179910-7a0c-432f-997b-a205ace8c5e3" providerId="ADAL" clId="{B635E189-E54F-591E-B551-4A648E0E864C}" dt="2026-05-19T12:46:39" v="26323" actId="207"/>
          <ac:spMkLst>
            <pc:docMk/>
            <pc:sldMk cId="822429529" sldId="265"/>
            <ac:spMk id="7" creationId="{11C36E95-9FA3-162A-E360-43BFB482481D}"/>
          </ac:spMkLst>
        </pc:spChg>
        <pc:spChg chg="mod">
          <ac:chgData name="Rao, Avinash" userId="dc179910-7a0c-432f-997b-a205ace8c5e3" providerId="ADAL" clId="{B635E189-E54F-591E-B551-4A648E0E864C}" dt="2026-05-19T12:28:27.706" v="26265"/>
          <ac:spMkLst>
            <pc:docMk/>
            <pc:sldMk cId="822429529" sldId="265"/>
            <ac:spMk id="8" creationId="{50889C1E-28C4-F693-9EB9-BFFA0E2EDA84}"/>
          </ac:spMkLst>
        </pc:spChg>
        <pc:spChg chg="add mod">
          <ac:chgData name="Rao, Avinash" userId="dc179910-7a0c-432f-997b-a205ace8c5e3" providerId="ADAL" clId="{B635E189-E54F-591E-B551-4A648E0E864C}" dt="2026-05-19T12:26:59.070" v="26264"/>
          <ac:spMkLst>
            <pc:docMk/>
            <pc:sldMk cId="822429529" sldId="265"/>
            <ac:spMk id="11" creationId="{8888BF0A-FF38-4109-520A-359309AA1460}"/>
          </ac:spMkLst>
        </pc:spChg>
        <pc:spChg chg="mod">
          <ac:chgData name="Rao, Avinash" userId="dc179910-7a0c-432f-997b-a205ace8c5e3" providerId="ADAL" clId="{B635E189-E54F-591E-B551-4A648E0E864C}" dt="2026-05-19T12:46:39" v="26323" actId="207"/>
          <ac:spMkLst>
            <pc:docMk/>
            <pc:sldMk cId="822429529" sldId="265"/>
            <ac:spMk id="12" creationId="{958E748C-B112-DBB2-DF09-03A80D568256}"/>
          </ac:spMkLst>
        </pc:spChg>
        <pc:spChg chg="mod">
          <ac:chgData name="Rao, Avinash" userId="dc179910-7a0c-432f-997b-a205ace8c5e3" providerId="ADAL" clId="{B635E189-E54F-591E-B551-4A648E0E864C}" dt="2026-05-19T12:46:39" v="26323" actId="207"/>
          <ac:spMkLst>
            <pc:docMk/>
            <pc:sldMk cId="822429529" sldId="265"/>
            <ac:spMk id="14" creationId="{BC151724-B8AC-BA9D-5E54-6D2A97E01509}"/>
          </ac:spMkLst>
        </pc:spChg>
        <pc:spChg chg="mod">
          <ac:chgData name="Rao, Avinash" userId="dc179910-7a0c-432f-997b-a205ace8c5e3" providerId="ADAL" clId="{B635E189-E54F-591E-B551-4A648E0E864C}" dt="2026-05-19T12:28:43.092" v="26266"/>
          <ac:spMkLst>
            <pc:docMk/>
            <pc:sldMk cId="822429529" sldId="265"/>
            <ac:spMk id="17" creationId="{2F208E50-F575-C80D-E1A5-7B652D557155}"/>
          </ac:spMkLst>
        </pc:spChg>
        <pc:spChg chg="add mod">
          <ac:chgData name="Rao, Avinash" userId="dc179910-7a0c-432f-997b-a205ace8c5e3" providerId="ADAL" clId="{B635E189-E54F-591E-B551-4A648E0E864C}" dt="2026-05-19T12:26:59.070" v="26264"/>
          <ac:spMkLst>
            <pc:docMk/>
            <pc:sldMk cId="822429529" sldId="265"/>
            <ac:spMk id="18" creationId="{99215064-F167-8302-21CE-73E6B6C76024}"/>
          </ac:spMkLst>
        </pc:spChg>
        <pc:spChg chg="add mod">
          <ac:chgData name="Rao, Avinash" userId="dc179910-7a0c-432f-997b-a205ace8c5e3" providerId="ADAL" clId="{B635E189-E54F-591E-B551-4A648E0E864C}" dt="2026-05-19T12:26:59.070" v="26264"/>
          <ac:spMkLst>
            <pc:docMk/>
            <pc:sldMk cId="822429529" sldId="265"/>
            <ac:spMk id="19" creationId="{00B57E03-0FC3-EE77-5153-E9643EEFEF42}"/>
          </ac:spMkLst>
        </pc:spChg>
        <pc:spChg chg="add mod">
          <ac:chgData name="Rao, Avinash" userId="dc179910-7a0c-432f-997b-a205ace8c5e3" providerId="ADAL" clId="{B635E189-E54F-591E-B551-4A648E0E864C}" dt="2026-05-19T12:26:59.070" v="26264"/>
          <ac:spMkLst>
            <pc:docMk/>
            <pc:sldMk cId="822429529" sldId="265"/>
            <ac:spMk id="21" creationId="{AF10C4E5-F326-5D1F-B0C9-D515F59C707E}"/>
          </ac:spMkLst>
        </pc:spChg>
        <pc:spChg chg="add del mod">
          <ac:chgData name="Rao, Avinash" userId="dc179910-7a0c-432f-997b-a205ace8c5e3" providerId="ADAL" clId="{B635E189-E54F-591E-B551-4A648E0E864C}" dt="2026-05-19T12:50:16.088" v="26389" actId="1076"/>
          <ac:spMkLst>
            <pc:docMk/>
            <pc:sldMk cId="822429529" sldId="265"/>
            <ac:spMk id="23" creationId="{49463768-2C5D-1E8C-94CE-501DCF766EFB}"/>
          </ac:spMkLst>
        </pc:spChg>
        <pc:spChg chg="add mod">
          <ac:chgData name="Rao, Avinash" userId="dc179910-7a0c-432f-997b-a205ace8c5e3" providerId="ADAL" clId="{B635E189-E54F-591E-B551-4A648E0E864C}" dt="2026-05-19T12:26:59.070" v="26264"/>
          <ac:spMkLst>
            <pc:docMk/>
            <pc:sldMk cId="822429529" sldId="265"/>
            <ac:spMk id="24" creationId="{D9E780D7-34DA-205A-1B9C-84BEC2C3F6AD}"/>
          </ac:spMkLst>
        </pc:spChg>
        <pc:spChg chg="add mod">
          <ac:chgData name="Rao, Avinash" userId="dc179910-7a0c-432f-997b-a205ace8c5e3" providerId="ADAL" clId="{B635E189-E54F-591E-B551-4A648E0E864C}" dt="2026-05-19T12:26:59.070" v="26264"/>
          <ac:spMkLst>
            <pc:docMk/>
            <pc:sldMk cId="822429529" sldId="265"/>
            <ac:spMk id="25" creationId="{30857CD5-772E-BACD-D7AB-DD27488BFBF3}"/>
          </ac:spMkLst>
        </pc:spChg>
        <pc:spChg chg="add mod">
          <ac:chgData name="Rao, Avinash" userId="dc179910-7a0c-432f-997b-a205ace8c5e3" providerId="ADAL" clId="{B635E189-E54F-591E-B551-4A648E0E864C}" dt="2026-05-19T18:17:15.778" v="26753" actId="255"/>
          <ac:spMkLst>
            <pc:docMk/>
            <pc:sldMk cId="822429529" sldId="265"/>
            <ac:spMk id="26" creationId="{42BF4C82-B2B7-834F-3F4E-5B709595D611}"/>
          </ac:spMkLst>
        </pc:spChg>
      </pc:sldChg>
      <pc:sldChg chg="addSp delSp modSp add mod ord">
        <pc:chgData name="Rao, Avinash" userId="dc179910-7a0c-432f-997b-a205ace8c5e3" providerId="ADAL" clId="{B635E189-E54F-591E-B551-4A648E0E864C}" dt="2026-05-27T14:49:01.923" v="32127" actId="20577"/>
        <pc:sldMkLst>
          <pc:docMk/>
          <pc:sldMk cId="3419322703" sldId="266"/>
        </pc:sldMkLst>
        <pc:spChg chg="mod">
          <ac:chgData name="Rao, Avinash" userId="dc179910-7a0c-432f-997b-a205ace8c5e3" providerId="ADAL" clId="{B635E189-E54F-591E-B551-4A648E0E864C}" dt="2026-05-20T09:28:31.550" v="29492" actId="20577"/>
          <ac:spMkLst>
            <pc:docMk/>
            <pc:sldMk cId="3419322703" sldId="266"/>
            <ac:spMk id="8" creationId="{C0D95B8A-8270-05F4-1C85-76374E425FF5}"/>
          </ac:spMkLst>
        </pc:spChg>
        <pc:spChg chg="mod">
          <ac:chgData name="Rao, Avinash" userId="dc179910-7a0c-432f-997b-a205ace8c5e3" providerId="ADAL" clId="{B635E189-E54F-591E-B551-4A648E0E864C}" dt="2026-05-20T09:43:11.075" v="30150" actId="20577"/>
          <ac:spMkLst>
            <pc:docMk/>
            <pc:sldMk cId="3419322703" sldId="266"/>
            <ac:spMk id="17" creationId="{D851DC65-176C-A3D1-C4FB-7E4A895EF444}"/>
          </ac:spMkLst>
        </pc:spChg>
        <pc:spChg chg="add mod">
          <ac:chgData name="Rao, Avinash" userId="dc179910-7a0c-432f-997b-a205ace8c5e3" providerId="ADAL" clId="{B635E189-E54F-591E-B551-4A648E0E864C}" dt="2026-05-19T12:31:33.090" v="26295"/>
          <ac:spMkLst>
            <pc:docMk/>
            <pc:sldMk cId="3419322703" sldId="266"/>
            <ac:spMk id="27" creationId="{86410252-097A-152F-DE3E-31DE5D86A922}"/>
          </ac:spMkLst>
        </pc:spChg>
        <pc:spChg chg="add mod">
          <ac:chgData name="Rao, Avinash" userId="dc179910-7a0c-432f-997b-a205ace8c5e3" providerId="ADAL" clId="{B635E189-E54F-591E-B551-4A648E0E864C}" dt="2026-05-19T12:31:33.090" v="26295"/>
          <ac:spMkLst>
            <pc:docMk/>
            <pc:sldMk cId="3419322703" sldId="266"/>
            <ac:spMk id="30" creationId="{64B59807-C7F4-361A-DA92-A86EB6A90DA9}"/>
          </ac:spMkLst>
        </pc:spChg>
        <pc:spChg chg="mod">
          <ac:chgData name="Rao, Avinash" userId="dc179910-7a0c-432f-997b-a205ace8c5e3" providerId="ADAL" clId="{B635E189-E54F-591E-B551-4A648E0E864C}" dt="2026-05-19T12:31:33.090" v="26295"/>
          <ac:spMkLst>
            <pc:docMk/>
            <pc:sldMk cId="3419322703" sldId="266"/>
            <ac:spMk id="52" creationId="{3E60ECB2-413C-020E-6C94-5FBE2805D848}"/>
          </ac:spMkLst>
        </pc:spChg>
        <pc:spChg chg="mod">
          <ac:chgData name="Rao, Avinash" userId="dc179910-7a0c-432f-997b-a205ace8c5e3" providerId="ADAL" clId="{B635E189-E54F-591E-B551-4A648E0E864C}" dt="2026-05-27T14:49:01.923" v="32127" actId="20577"/>
          <ac:spMkLst>
            <pc:docMk/>
            <pc:sldMk cId="3419322703" sldId="266"/>
            <ac:spMk id="59" creationId="{BF9A1C9A-CD7B-5522-FCF7-A024D7318378}"/>
          </ac:spMkLst>
        </pc:spChg>
        <pc:spChg chg="mod">
          <ac:chgData name="Rao, Avinash" userId="dc179910-7a0c-432f-997b-a205ace8c5e3" providerId="ADAL" clId="{B635E189-E54F-591E-B551-4A648E0E864C}" dt="2026-05-19T12:31:33.090" v="26295"/>
          <ac:spMkLst>
            <pc:docMk/>
            <pc:sldMk cId="3419322703" sldId="266"/>
            <ac:spMk id="61" creationId="{938D6A3D-2F71-266C-5FD5-500569D498FC}"/>
          </ac:spMkLst>
        </pc:spChg>
        <pc:spChg chg="mod">
          <ac:chgData name="Rao, Avinash" userId="dc179910-7a0c-432f-997b-a205ace8c5e3" providerId="ADAL" clId="{B635E189-E54F-591E-B551-4A648E0E864C}" dt="2026-05-19T12:31:33.090" v="26295"/>
          <ac:spMkLst>
            <pc:docMk/>
            <pc:sldMk cId="3419322703" sldId="266"/>
            <ac:spMk id="77" creationId="{6F8ACEB0-BF51-9F36-9EAB-5E0C6289B01A}"/>
          </ac:spMkLst>
        </pc:spChg>
        <pc:spChg chg="mod">
          <ac:chgData name="Rao, Avinash" userId="dc179910-7a0c-432f-997b-a205ace8c5e3" providerId="ADAL" clId="{B635E189-E54F-591E-B551-4A648E0E864C}" dt="2026-05-19T12:31:33.090" v="26295"/>
          <ac:spMkLst>
            <pc:docMk/>
            <pc:sldMk cId="3419322703" sldId="266"/>
            <ac:spMk id="82" creationId="{0C689338-F04B-1192-9F2D-57148DAB1825}"/>
          </ac:spMkLst>
        </pc:spChg>
        <pc:spChg chg="mod">
          <ac:chgData name="Rao, Avinash" userId="dc179910-7a0c-432f-997b-a205ace8c5e3" providerId="ADAL" clId="{B635E189-E54F-591E-B551-4A648E0E864C}" dt="2026-05-19T12:31:33.090" v="26295"/>
          <ac:spMkLst>
            <pc:docMk/>
            <pc:sldMk cId="3419322703" sldId="266"/>
            <ac:spMk id="89" creationId="{0E37526B-BCDA-0CC2-4798-8DB602482DC4}"/>
          </ac:spMkLst>
        </pc:spChg>
        <pc:spChg chg="mod">
          <ac:chgData name="Rao, Avinash" userId="dc179910-7a0c-432f-997b-a205ace8c5e3" providerId="ADAL" clId="{B635E189-E54F-591E-B551-4A648E0E864C}" dt="2026-05-19T12:31:33.090" v="26295"/>
          <ac:spMkLst>
            <pc:docMk/>
            <pc:sldMk cId="3419322703" sldId="266"/>
            <ac:spMk id="94" creationId="{82817BB9-7B1C-4D56-2085-02A0E4118114}"/>
          </ac:spMkLst>
        </pc:spChg>
        <pc:spChg chg="mod">
          <ac:chgData name="Rao, Avinash" userId="dc179910-7a0c-432f-997b-a205ace8c5e3" providerId="ADAL" clId="{B635E189-E54F-591E-B551-4A648E0E864C}" dt="2026-05-19T12:31:33.090" v="26295"/>
          <ac:spMkLst>
            <pc:docMk/>
            <pc:sldMk cId="3419322703" sldId="266"/>
            <ac:spMk id="110" creationId="{FEFCF65D-730D-7297-B04D-D5C97BD33393}"/>
          </ac:spMkLst>
        </pc:spChg>
        <pc:spChg chg="add mod">
          <ac:chgData name="Rao, Avinash" userId="dc179910-7a0c-432f-997b-a205ace8c5e3" providerId="ADAL" clId="{B635E189-E54F-591E-B551-4A648E0E864C}" dt="2026-05-19T12:31:33.090" v="26295"/>
          <ac:spMkLst>
            <pc:docMk/>
            <pc:sldMk cId="3419322703" sldId="266"/>
            <ac:spMk id="124" creationId="{E77BED56-48A1-F884-B15F-CC017B06392D}"/>
          </ac:spMkLst>
        </pc:spChg>
      </pc:sldChg>
      <pc:sldChg chg="addSp delSp modSp add mod ord">
        <pc:chgData name="Rao, Avinash" userId="dc179910-7a0c-432f-997b-a205ace8c5e3" providerId="ADAL" clId="{B635E189-E54F-591E-B551-4A648E0E864C}" dt="2026-05-20T10:24:38.550" v="31817" actId="20577"/>
        <pc:sldMkLst>
          <pc:docMk/>
          <pc:sldMk cId="3123719114" sldId="268"/>
        </pc:sldMkLst>
        <pc:spChg chg="mod">
          <ac:chgData name="Rao, Avinash" userId="dc179910-7a0c-432f-997b-a205ace8c5e3" providerId="ADAL" clId="{B635E189-E54F-591E-B551-4A648E0E864C}" dt="2026-05-20T09:52:51.189" v="30332" actId="20577"/>
          <ac:spMkLst>
            <pc:docMk/>
            <pc:sldMk cId="3123719114" sldId="268"/>
            <ac:spMk id="8" creationId="{B51085FD-5AA7-7BBB-5B24-4EB4CEB05DE6}"/>
          </ac:spMkLst>
        </pc:spChg>
        <pc:spChg chg="mod">
          <ac:chgData name="Rao, Avinash" userId="dc179910-7a0c-432f-997b-a205ace8c5e3" providerId="ADAL" clId="{B635E189-E54F-591E-B551-4A648E0E864C}" dt="2026-05-20T09:50:08.093" v="30285" actId="1076"/>
          <ac:spMkLst>
            <pc:docMk/>
            <pc:sldMk cId="3123719114" sldId="268"/>
            <ac:spMk id="9" creationId="{D1E4B678-9F4E-2462-07EB-181CB619A4F8}"/>
          </ac:spMkLst>
        </pc:spChg>
        <pc:spChg chg="mod">
          <ac:chgData name="Rao, Avinash" userId="dc179910-7a0c-432f-997b-a205ace8c5e3" providerId="ADAL" clId="{B635E189-E54F-591E-B551-4A648E0E864C}" dt="2026-05-20T09:53:43.598" v="30364" actId="20577"/>
          <ac:spMkLst>
            <pc:docMk/>
            <pc:sldMk cId="3123719114" sldId="268"/>
            <ac:spMk id="17" creationId="{186266E8-3FBA-B330-2363-F5D9425899C7}"/>
          </ac:spMkLst>
        </pc:spChg>
        <pc:spChg chg="add mod">
          <ac:chgData name="Rao, Avinash" userId="dc179910-7a0c-432f-997b-a205ace8c5e3" providerId="ADAL" clId="{B635E189-E54F-591E-B551-4A648E0E864C}" dt="2026-05-20T10:24:38.550" v="31817" actId="20577"/>
          <ac:spMkLst>
            <pc:docMk/>
            <pc:sldMk cId="3123719114" sldId="268"/>
            <ac:spMk id="51" creationId="{68BA2B95-6619-D285-6DBF-29ED2A209466}"/>
          </ac:spMkLst>
        </pc:spChg>
        <pc:picChg chg="add mod">
          <ac:chgData name="Rao, Avinash" userId="dc179910-7a0c-432f-997b-a205ace8c5e3" providerId="ADAL" clId="{B635E189-E54F-591E-B551-4A648E0E864C}" dt="2026-05-20T09:54:36.676" v="30372"/>
          <ac:picMkLst>
            <pc:docMk/>
            <pc:sldMk cId="3123719114" sldId="268"/>
            <ac:picMk id="53" creationId="{9C31BB2C-D2D8-8AE6-F470-2DC329284770}"/>
          </ac:picMkLst>
        </pc:picChg>
      </pc:sldChg>
      <pc:sldChg chg="addSp delSp modSp add mod">
        <pc:chgData name="Rao, Avinash" userId="dc179910-7a0c-432f-997b-a205ace8c5e3" providerId="ADAL" clId="{B635E189-E54F-591E-B551-4A648E0E864C}" dt="2026-05-20T10:08:02.094" v="31725" actId="20577"/>
        <pc:sldMkLst>
          <pc:docMk/>
          <pc:sldMk cId="143592505" sldId="269"/>
        </pc:sldMkLst>
        <pc:spChg chg="add mod">
          <ac:chgData name="Rao, Avinash" userId="dc179910-7a0c-432f-997b-a205ace8c5e3" providerId="ADAL" clId="{B635E189-E54F-591E-B551-4A648E0E864C}" dt="2026-05-20T09:26:51.278" v="29433" actId="1076"/>
          <ac:spMkLst>
            <pc:docMk/>
            <pc:sldMk cId="143592505" sldId="269"/>
            <ac:spMk id="2" creationId="{D4018EF1-E07C-2D6F-C3DE-561F198126F3}"/>
          </ac:spMkLst>
        </pc:spChg>
        <pc:spChg chg="add mod">
          <ac:chgData name="Rao, Avinash" userId="dc179910-7a0c-432f-997b-a205ace8c5e3" providerId="ADAL" clId="{B635E189-E54F-591E-B551-4A648E0E864C}" dt="2026-05-20T10:08:02.094" v="31725" actId="20577"/>
          <ac:spMkLst>
            <pc:docMk/>
            <pc:sldMk cId="143592505" sldId="269"/>
            <ac:spMk id="4" creationId="{4292FECC-4C3B-37A5-F800-C275E8D7EF2B}"/>
          </ac:spMkLst>
        </pc:spChg>
        <pc:spChg chg="mod">
          <ac:chgData name="Rao, Avinash" userId="dc179910-7a0c-432f-997b-a205ace8c5e3" providerId="ADAL" clId="{B635E189-E54F-591E-B551-4A648E0E864C}" dt="2026-05-20T03:06:04.860" v="27661" actId="20577"/>
          <ac:spMkLst>
            <pc:docMk/>
            <pc:sldMk cId="143592505" sldId="269"/>
            <ac:spMk id="8" creationId="{E83AD804-66BF-85C0-A6A2-1A6E33259FDD}"/>
          </ac:spMkLst>
        </pc:spChg>
        <pc:spChg chg="mod">
          <ac:chgData name="Rao, Avinash" userId="dc179910-7a0c-432f-997b-a205ace8c5e3" providerId="ADAL" clId="{B635E189-E54F-591E-B551-4A648E0E864C}" dt="2026-05-20T10:07:40.703" v="31712" actId="1076"/>
          <ac:spMkLst>
            <pc:docMk/>
            <pc:sldMk cId="143592505" sldId="269"/>
            <ac:spMk id="9" creationId="{FD385E8F-D38C-19C6-A505-ACF2A9E791E1}"/>
          </ac:spMkLst>
        </pc:spChg>
        <pc:spChg chg="mod">
          <ac:chgData name="Rao, Avinash" userId="dc179910-7a0c-432f-997b-a205ace8c5e3" providerId="ADAL" clId="{B635E189-E54F-591E-B551-4A648E0E864C}" dt="2026-05-20T03:04:50.731" v="27586" actId="14100"/>
          <ac:spMkLst>
            <pc:docMk/>
            <pc:sldMk cId="143592505" sldId="269"/>
            <ac:spMk id="17" creationId="{F1C09DDC-A6E7-84D5-2F32-2D3820B8C6E4}"/>
          </ac:spMkLst>
        </pc:spChg>
        <pc:picChg chg="add mod">
          <ac:chgData name="Rao, Avinash" userId="dc179910-7a0c-432f-997b-a205ace8c5e3" providerId="ADAL" clId="{B635E189-E54F-591E-B551-4A648E0E864C}" dt="2026-05-19T17:26:08.418" v="26690" actId="1076"/>
          <ac:picMkLst>
            <pc:docMk/>
            <pc:sldMk cId="143592505" sldId="269"/>
            <ac:picMk id="3" creationId="{92CDE2FD-2A70-B855-B5F9-FAB6FA6E4323}"/>
          </ac:picMkLst>
        </pc:picChg>
      </pc:sldChg>
      <pc:sldChg chg="addSp delSp modSp add mod">
        <pc:chgData name="Rao, Avinash" userId="dc179910-7a0c-432f-997b-a205ace8c5e3" providerId="ADAL" clId="{B635E189-E54F-591E-B551-4A648E0E864C}" dt="2026-05-20T10:23:29.385" v="31813" actId="478"/>
        <pc:sldMkLst>
          <pc:docMk/>
          <pc:sldMk cId="236066038" sldId="271"/>
        </pc:sldMkLst>
        <pc:spChg chg="mod">
          <ac:chgData name="Rao, Avinash" userId="dc179910-7a0c-432f-997b-a205ace8c5e3" providerId="ADAL" clId="{B635E189-E54F-591E-B551-4A648E0E864C}" dt="2026-05-19T17:26:14.654" v="26695" actId="20577"/>
          <ac:spMkLst>
            <pc:docMk/>
            <pc:sldMk cId="236066038" sldId="271"/>
            <ac:spMk id="8" creationId="{F463D1AE-6F59-8F74-3108-FD924FBB4D11}"/>
          </ac:spMkLst>
        </pc:spChg>
        <pc:spChg chg="mod">
          <ac:chgData name="Rao, Avinash" userId="dc179910-7a0c-432f-997b-a205ace8c5e3" providerId="ADAL" clId="{B635E189-E54F-591E-B551-4A648E0E864C}" dt="2026-05-20T10:22:31.641" v="31798" actId="1076"/>
          <ac:spMkLst>
            <pc:docMk/>
            <pc:sldMk cId="236066038" sldId="271"/>
            <ac:spMk id="9" creationId="{04CE47E9-6CF1-19CA-70B2-5933C624903F}"/>
          </ac:spMkLst>
        </pc:spChg>
        <pc:spChg chg="mod">
          <ac:chgData name="Rao, Avinash" userId="dc179910-7a0c-432f-997b-a205ace8c5e3" providerId="ADAL" clId="{B635E189-E54F-591E-B551-4A648E0E864C}" dt="2026-05-20T10:23:25.117" v="31812"/>
          <ac:spMkLst>
            <pc:docMk/>
            <pc:sldMk cId="236066038" sldId="271"/>
            <ac:spMk id="17" creationId="{723120EC-6459-82E1-8198-6AFD065DA0E9}"/>
          </ac:spMkLst>
        </pc:spChg>
      </pc:sldChg>
      <pc:sldChg chg="modSp add mod modTransition modAnim">
        <pc:chgData name="Rao, Avinash" userId="dc179910-7a0c-432f-997b-a205ace8c5e3" providerId="ADAL" clId="{B635E189-E54F-591E-B551-4A648E0E864C}" dt="2026-05-20T09:51:08.670" v="30292" actId="20577"/>
        <pc:sldMkLst>
          <pc:docMk/>
          <pc:sldMk cId="1895672559" sldId="273"/>
        </pc:sldMkLst>
        <pc:spChg chg="mod">
          <ac:chgData name="Rao, Avinash" userId="dc179910-7a0c-432f-997b-a205ace8c5e3" providerId="ADAL" clId="{B635E189-E54F-591E-B551-4A648E0E864C}" dt="2026-05-20T02:59:15.611" v="27324" actId="1038"/>
          <ac:spMkLst>
            <pc:docMk/>
            <pc:sldMk cId="1895672559" sldId="273"/>
            <ac:spMk id="9" creationId="{245181CA-7EF5-3A71-49EB-C0F3C3D68434}"/>
          </ac:spMkLst>
        </pc:spChg>
        <pc:spChg chg="mod">
          <ac:chgData name="Rao, Avinash" userId="dc179910-7a0c-432f-997b-a205ace8c5e3" providerId="ADAL" clId="{B635E189-E54F-591E-B551-4A648E0E864C}" dt="2026-05-20T09:51:08.670" v="30292" actId="20577"/>
          <ac:spMkLst>
            <pc:docMk/>
            <pc:sldMk cId="1895672559" sldId="273"/>
            <ac:spMk id="21" creationId="{C3179A92-87D6-9466-72DC-DC072A6717D5}"/>
          </ac:spMkLst>
        </pc:spChg>
      </pc:sldChg>
      <pc:sldChg chg="addSp delSp modSp add mod ord">
        <pc:chgData name="Rao, Avinash" userId="dc179910-7a0c-432f-997b-a205ace8c5e3" providerId="ADAL" clId="{B635E189-E54F-591E-B551-4A648E0E864C}" dt="2026-05-20T08:53:27.532" v="27769" actId="478"/>
        <pc:sldMkLst>
          <pc:docMk/>
          <pc:sldMk cId="3390398368" sldId="274"/>
        </pc:sldMkLst>
      </pc:sldChg>
      <pc:sldChg chg="addSp delSp modSp add mod ord modTransition">
        <pc:chgData name="Rao, Avinash" userId="dc179910-7a0c-432f-997b-a205ace8c5e3" providerId="ADAL" clId="{B635E189-E54F-591E-B551-4A648E0E864C}" dt="2026-05-07T11:42:59.455" v="17712"/>
        <pc:sldMkLst>
          <pc:docMk/>
          <pc:sldMk cId="1717607405" sldId="297"/>
        </pc:sldMkLst>
        <pc:spChg chg="mod">
          <ac:chgData name="Rao, Avinash" userId="dc179910-7a0c-432f-997b-a205ace8c5e3" providerId="ADAL" clId="{B635E189-E54F-591E-B551-4A648E0E864C}" dt="2026-05-05T11:14:44.700" v="2876" actId="20577"/>
          <ac:spMkLst>
            <pc:docMk/>
            <pc:sldMk cId="1717607405" sldId="297"/>
            <ac:spMk id="2" creationId="{7B879CFA-103B-8F3B-D709-642348100A87}"/>
          </ac:spMkLst>
        </pc:spChg>
        <pc:spChg chg="add del mod">
          <ac:chgData name="Rao, Avinash" userId="dc179910-7a0c-432f-997b-a205ace8c5e3" providerId="ADAL" clId="{B635E189-E54F-591E-B551-4A648E0E864C}" dt="2026-05-05T11:21:17.492" v="3125" actId="1076"/>
          <ac:spMkLst>
            <pc:docMk/>
            <pc:sldMk cId="1717607405" sldId="297"/>
            <ac:spMk id="3" creationId="{193FBBF7-3639-5F41-7613-6D6111563F13}"/>
          </ac:spMkLst>
        </pc:spChg>
        <pc:spChg chg="add mod">
          <ac:chgData name="Rao, Avinash" userId="dc179910-7a0c-432f-997b-a205ace8c5e3" providerId="ADAL" clId="{B635E189-E54F-591E-B551-4A648E0E864C}" dt="2026-05-05T11:19:56.007" v="3122" actId="207"/>
          <ac:spMkLst>
            <pc:docMk/>
            <pc:sldMk cId="1717607405" sldId="297"/>
            <ac:spMk id="16" creationId="{F2605C3E-1108-016C-21D7-8E50DA3EFC3E}"/>
          </ac:spMkLst>
        </pc:spChg>
        <pc:graphicFrameChg chg="modGraphic">
          <ac:chgData name="Rao, Avinash" userId="dc179910-7a0c-432f-997b-a205ace8c5e3" providerId="ADAL" clId="{B635E189-E54F-591E-B551-4A648E0E864C}" dt="2026-05-05T11:04:43.614" v="2687" actId="20577"/>
          <ac:graphicFrameMkLst>
            <pc:docMk/>
            <pc:sldMk cId="1717607405" sldId="297"/>
            <ac:graphicFrameMk id="5" creationId="{949D590A-C9E8-E811-9597-CBDB67FDB705}"/>
          </ac:graphicFrameMkLst>
        </pc:graphicFrameChg>
        <pc:graphicFrameChg chg="modGraphic">
          <ac:chgData name="Rao, Avinash" userId="dc179910-7a0c-432f-997b-a205ace8c5e3" providerId="ADAL" clId="{B635E189-E54F-591E-B551-4A648E0E864C}" dt="2026-05-06T13:26:07.547" v="12841" actId="20577"/>
          <ac:graphicFrameMkLst>
            <pc:docMk/>
            <pc:sldMk cId="1717607405" sldId="297"/>
            <ac:graphicFrameMk id="6" creationId="{6FAF115E-AB9C-27CB-1D01-56F704A35700}"/>
          </ac:graphicFrameMkLst>
        </pc:graphicFrameChg>
        <pc:graphicFrameChg chg="mod modGraphic">
          <ac:chgData name="Rao, Avinash" userId="dc179910-7a0c-432f-997b-a205ace8c5e3" providerId="ADAL" clId="{B635E189-E54F-591E-B551-4A648E0E864C}" dt="2026-05-05T11:31:26.463" v="3388" actId="255"/>
          <ac:graphicFrameMkLst>
            <pc:docMk/>
            <pc:sldMk cId="1717607405" sldId="297"/>
            <ac:graphicFrameMk id="7" creationId="{0120654B-9560-BCD8-D20F-04F8CFD513D6}"/>
          </ac:graphicFrameMkLst>
        </pc:graphicFrameChg>
        <pc:graphicFrameChg chg="mod modGraphic">
          <ac:chgData name="Rao, Avinash" userId="dc179910-7a0c-432f-997b-a205ace8c5e3" providerId="ADAL" clId="{B635E189-E54F-591E-B551-4A648E0E864C}" dt="2026-05-05T11:29:15.437" v="3387" actId="113"/>
          <ac:graphicFrameMkLst>
            <pc:docMk/>
            <pc:sldMk cId="1717607405" sldId="297"/>
            <ac:graphicFrameMk id="9" creationId="{95F2E2E8-567D-5840-4981-33B44D64D2B5}"/>
          </ac:graphicFrameMkLst>
        </pc:graphicFrameChg>
        <pc:graphicFrameChg chg="modGraphic">
          <ac:chgData name="Rao, Avinash" userId="dc179910-7a0c-432f-997b-a205ace8c5e3" providerId="ADAL" clId="{B635E189-E54F-591E-B551-4A648E0E864C}" dt="2026-05-05T11:18:43.510" v="3112" actId="313"/>
          <ac:graphicFrameMkLst>
            <pc:docMk/>
            <pc:sldMk cId="1717607405" sldId="297"/>
            <ac:graphicFrameMk id="13" creationId="{976FDD34-7D1B-310A-D2BF-A42901C6F644}"/>
          </ac:graphicFrameMkLst>
        </pc:graphicFrameChg>
      </pc:sldChg>
      <pc:sldChg chg="addSp delSp modSp add del mod ord">
        <pc:chgData name="Rao, Avinash" userId="dc179910-7a0c-432f-997b-a205ace8c5e3" providerId="ADAL" clId="{B635E189-E54F-591E-B551-4A648E0E864C}" dt="2026-05-27T14:50:02.533" v="32129" actId="2696"/>
        <pc:sldMkLst>
          <pc:docMk/>
          <pc:sldMk cId="1534510560" sldId="308"/>
        </pc:sldMkLst>
      </pc:sldChg>
      <pc:sldChg chg="addSp delSp modSp add mod ord">
        <pc:chgData name="Rao, Avinash" userId="dc179910-7a0c-432f-997b-a205ace8c5e3" providerId="ADAL" clId="{B635E189-E54F-591E-B551-4A648E0E864C}" dt="2026-05-20T10:15:34.097" v="31780" actId="20577"/>
        <pc:sldMkLst>
          <pc:docMk/>
          <pc:sldMk cId="2318578846" sldId="310"/>
        </pc:sldMkLst>
        <pc:spChg chg="add mod">
          <ac:chgData name="Rao, Avinash" userId="dc179910-7a0c-432f-997b-a205ace8c5e3" providerId="ADAL" clId="{B635E189-E54F-591E-B551-4A648E0E864C}" dt="2026-05-05T11:24:37.493" v="3201" actId="167"/>
          <ac:spMkLst>
            <pc:docMk/>
            <pc:sldMk cId="2318578846" sldId="310"/>
            <ac:spMk id="4" creationId="{1598A28A-12D6-8E42-1902-33667FDDE5B8}"/>
          </ac:spMkLst>
        </pc:spChg>
        <pc:spChg chg="add mod">
          <ac:chgData name="Rao, Avinash" userId="dc179910-7a0c-432f-997b-a205ace8c5e3" providerId="ADAL" clId="{B635E189-E54F-591E-B551-4A648E0E864C}" dt="2026-05-05T11:22:19.004" v="3187"/>
          <ac:spMkLst>
            <pc:docMk/>
            <pc:sldMk cId="2318578846" sldId="310"/>
            <ac:spMk id="5" creationId="{C7753DE1-D1C1-CD71-33DD-9A3D754E3531}"/>
          </ac:spMkLst>
        </pc:spChg>
        <pc:spChg chg="mod">
          <ac:chgData name="Rao, Avinash" userId="dc179910-7a0c-432f-997b-a205ace8c5e3" providerId="ADAL" clId="{B635E189-E54F-591E-B551-4A648E0E864C}" dt="2026-05-20T03:06:30.144" v="27665" actId="255"/>
          <ac:spMkLst>
            <pc:docMk/>
            <pc:sldMk cId="2318578846" sldId="310"/>
            <ac:spMk id="8" creationId="{065CFC00-EBEC-C6AF-2043-C1A94F846246}"/>
          </ac:spMkLst>
        </pc:spChg>
        <pc:spChg chg="add mod">
          <ac:chgData name="Rao, Avinash" userId="dc179910-7a0c-432f-997b-a205ace8c5e3" providerId="ADAL" clId="{B635E189-E54F-591E-B551-4A648E0E864C}" dt="2026-05-05T15:00:37.492" v="7008" actId="1036"/>
          <ac:spMkLst>
            <pc:docMk/>
            <pc:sldMk cId="2318578846" sldId="310"/>
            <ac:spMk id="14" creationId="{96FAFEE6-F33B-2444-F37B-A573192B48F8}"/>
          </ac:spMkLst>
        </pc:spChg>
        <pc:spChg chg="add mod">
          <ac:chgData name="Rao, Avinash" userId="dc179910-7a0c-432f-997b-a205ace8c5e3" providerId="ADAL" clId="{B635E189-E54F-591E-B551-4A648E0E864C}" dt="2026-05-05T15:00:37.492" v="7008" actId="1036"/>
          <ac:spMkLst>
            <pc:docMk/>
            <pc:sldMk cId="2318578846" sldId="310"/>
            <ac:spMk id="15" creationId="{8040C1DB-3F29-3705-ADCE-EF030444A38E}"/>
          </ac:spMkLst>
        </pc:spChg>
        <pc:spChg chg="mod">
          <ac:chgData name="Rao, Avinash" userId="dc179910-7a0c-432f-997b-a205ace8c5e3" providerId="ADAL" clId="{B635E189-E54F-591E-B551-4A648E0E864C}" dt="2026-05-05T21:39:55.284" v="10662" actId="20577"/>
          <ac:spMkLst>
            <pc:docMk/>
            <pc:sldMk cId="2318578846" sldId="310"/>
            <ac:spMk id="17" creationId="{69D61771-8195-E5CD-40D6-4764DFDE7740}"/>
          </ac:spMkLst>
        </pc:spChg>
        <pc:graphicFrameChg chg="add mod modGraphic">
          <ac:chgData name="Rao, Avinash" userId="dc179910-7a0c-432f-997b-a205ace8c5e3" providerId="ADAL" clId="{B635E189-E54F-591E-B551-4A648E0E864C}" dt="2026-05-20T10:15:34.097" v="31780" actId="20577"/>
          <ac:graphicFrameMkLst>
            <pc:docMk/>
            <pc:sldMk cId="2318578846" sldId="310"/>
            <ac:graphicFrameMk id="19" creationId="{C091EF11-82D7-1F7F-D768-76EC8321047F}"/>
          </ac:graphicFrameMkLst>
        </pc:graphicFrameChg>
      </pc:sldChg>
      <pc:sldChg chg="addSp delSp modSp add mod ord modNotesTx">
        <pc:chgData name="Rao, Avinash" userId="dc179910-7a0c-432f-997b-a205ace8c5e3" providerId="ADAL" clId="{B635E189-E54F-591E-B551-4A648E0E864C}" dt="2026-05-15T14:47:18.868" v="25242" actId="20577"/>
        <pc:sldMkLst>
          <pc:docMk/>
          <pc:sldMk cId="1652399628" sldId="312"/>
        </pc:sldMkLst>
        <pc:spChg chg="mod">
          <ac:chgData name="Rao, Avinash" userId="dc179910-7a0c-432f-997b-a205ace8c5e3" providerId="ADAL" clId="{B635E189-E54F-591E-B551-4A648E0E864C}" dt="2026-05-05T18:02:16.063" v="9877" actId="14100"/>
          <ac:spMkLst>
            <pc:docMk/>
            <pc:sldMk cId="1652399628" sldId="312"/>
            <ac:spMk id="6" creationId="{D70F6069-C3AD-ED0E-F271-43331E7F78B6}"/>
          </ac:spMkLst>
        </pc:spChg>
        <pc:spChg chg="mod">
          <ac:chgData name="Rao, Avinash" userId="dc179910-7a0c-432f-997b-a205ace8c5e3" providerId="ADAL" clId="{B635E189-E54F-591E-B551-4A648E0E864C}" dt="2026-05-05T10:55:10.311" v="2552" actId="20577"/>
          <ac:spMkLst>
            <pc:docMk/>
            <pc:sldMk cId="1652399628" sldId="312"/>
            <ac:spMk id="8" creationId="{D31E8D7A-2051-B502-9AE2-C7AA6968BA92}"/>
          </ac:spMkLst>
        </pc:spChg>
        <pc:spChg chg="mod">
          <ac:chgData name="Rao, Avinash" userId="dc179910-7a0c-432f-997b-a205ace8c5e3" providerId="ADAL" clId="{B635E189-E54F-591E-B551-4A648E0E864C}" dt="2026-05-05T18:02:16.063" v="9877" actId="14100"/>
          <ac:spMkLst>
            <pc:docMk/>
            <pc:sldMk cId="1652399628" sldId="312"/>
            <ac:spMk id="9" creationId="{4B9C1D6A-B4BF-2D68-123C-097FBE6DD733}"/>
          </ac:spMkLst>
        </pc:spChg>
        <pc:spChg chg="mod">
          <ac:chgData name="Rao, Avinash" userId="dc179910-7a0c-432f-997b-a205ace8c5e3" providerId="ADAL" clId="{B635E189-E54F-591E-B551-4A648E0E864C}" dt="2026-05-05T18:02:16.063" v="9877" actId="14100"/>
          <ac:spMkLst>
            <pc:docMk/>
            <pc:sldMk cId="1652399628" sldId="312"/>
            <ac:spMk id="11" creationId="{D9B3615B-691E-3A3A-6AB7-8236449B4C75}"/>
          </ac:spMkLst>
        </pc:spChg>
        <pc:spChg chg="mod">
          <ac:chgData name="Rao, Avinash" userId="dc179910-7a0c-432f-997b-a205ace8c5e3" providerId="ADAL" clId="{B635E189-E54F-591E-B551-4A648E0E864C}" dt="2026-05-05T18:02:16.063" v="9877" actId="14100"/>
          <ac:spMkLst>
            <pc:docMk/>
            <pc:sldMk cId="1652399628" sldId="312"/>
            <ac:spMk id="14" creationId="{2AE53A6D-DEF8-FEEF-8C1F-AE9FF1D6BF69}"/>
          </ac:spMkLst>
        </pc:spChg>
        <pc:spChg chg="mod">
          <ac:chgData name="Rao, Avinash" userId="dc179910-7a0c-432f-997b-a205ace8c5e3" providerId="ADAL" clId="{B635E189-E54F-591E-B551-4A648E0E864C}" dt="2026-05-05T18:02:16.063" v="9877" actId="14100"/>
          <ac:spMkLst>
            <pc:docMk/>
            <pc:sldMk cId="1652399628" sldId="312"/>
            <ac:spMk id="16" creationId="{56BE94B4-7453-3F18-C333-2F87E118FF72}"/>
          </ac:spMkLst>
        </pc:spChg>
        <pc:spChg chg="mod">
          <ac:chgData name="Rao, Avinash" userId="dc179910-7a0c-432f-997b-a205ace8c5e3" providerId="ADAL" clId="{B635E189-E54F-591E-B551-4A648E0E864C}" dt="2026-05-05T10:56:47.036" v="2564" actId="255"/>
          <ac:spMkLst>
            <pc:docMk/>
            <pc:sldMk cId="1652399628" sldId="312"/>
            <ac:spMk id="17" creationId="{790C0C07-108E-EF34-21B5-28F9860F6884}"/>
          </ac:spMkLst>
        </pc:spChg>
        <pc:spChg chg="mod">
          <ac:chgData name="Rao, Avinash" userId="dc179910-7a0c-432f-997b-a205ace8c5e3" providerId="ADAL" clId="{B635E189-E54F-591E-B551-4A648E0E864C}" dt="2026-05-05T18:02:16.063" v="9877" actId="14100"/>
          <ac:spMkLst>
            <pc:docMk/>
            <pc:sldMk cId="1652399628" sldId="312"/>
            <ac:spMk id="18" creationId="{5DB2CA56-1E77-2131-6685-407FA8A8B9A8}"/>
          </ac:spMkLst>
        </pc:spChg>
        <pc:spChg chg="mod">
          <ac:chgData name="Rao, Avinash" userId="dc179910-7a0c-432f-997b-a205ace8c5e3" providerId="ADAL" clId="{B635E189-E54F-591E-B551-4A648E0E864C}" dt="2026-05-05T18:02:16.063" v="9877" actId="14100"/>
          <ac:spMkLst>
            <pc:docMk/>
            <pc:sldMk cId="1652399628" sldId="312"/>
            <ac:spMk id="20" creationId="{7A870AEF-BBC1-1F11-1715-418868E6349D}"/>
          </ac:spMkLst>
        </pc:spChg>
        <pc:spChg chg="mod">
          <ac:chgData name="Rao, Avinash" userId="dc179910-7a0c-432f-997b-a205ace8c5e3" providerId="ADAL" clId="{B635E189-E54F-591E-B551-4A648E0E864C}" dt="2026-05-05T18:02:16.063" v="9877" actId="14100"/>
          <ac:spMkLst>
            <pc:docMk/>
            <pc:sldMk cId="1652399628" sldId="312"/>
            <ac:spMk id="21" creationId="{C798D10A-62FA-27E6-DA1F-4BD848FADEF0}"/>
          </ac:spMkLst>
        </pc:spChg>
        <pc:spChg chg="mod">
          <ac:chgData name="Rao, Avinash" userId="dc179910-7a0c-432f-997b-a205ace8c5e3" providerId="ADAL" clId="{B635E189-E54F-591E-B551-4A648E0E864C}" dt="2026-05-05T18:02:16.063" v="9877" actId="14100"/>
          <ac:spMkLst>
            <pc:docMk/>
            <pc:sldMk cId="1652399628" sldId="312"/>
            <ac:spMk id="22" creationId="{5000BC70-8E95-C051-01FC-79A365AB715C}"/>
          </ac:spMkLst>
        </pc:spChg>
        <pc:spChg chg="mod">
          <ac:chgData name="Rao, Avinash" userId="dc179910-7a0c-432f-997b-a205ace8c5e3" providerId="ADAL" clId="{B635E189-E54F-591E-B551-4A648E0E864C}" dt="2026-05-05T18:02:16.063" v="9877" actId="14100"/>
          <ac:spMkLst>
            <pc:docMk/>
            <pc:sldMk cId="1652399628" sldId="312"/>
            <ac:spMk id="23" creationId="{03CFBF0A-C07A-503E-D481-672286BF5D43}"/>
          </ac:spMkLst>
        </pc:spChg>
        <pc:spChg chg="add mod">
          <ac:chgData name="Rao, Avinash" userId="dc179910-7a0c-432f-997b-a205ace8c5e3" providerId="ADAL" clId="{B635E189-E54F-591E-B551-4A648E0E864C}" dt="2026-05-05T11:03:06.242" v="2660" actId="167"/>
          <ac:spMkLst>
            <pc:docMk/>
            <pc:sldMk cId="1652399628" sldId="312"/>
            <ac:spMk id="25" creationId="{8F71B201-F3C5-A726-B97E-ACE414425A97}"/>
          </ac:spMkLst>
        </pc:spChg>
        <pc:spChg chg="add mod">
          <ac:chgData name="Rao, Avinash" userId="dc179910-7a0c-432f-997b-a205ace8c5e3" providerId="ADAL" clId="{B635E189-E54F-591E-B551-4A648E0E864C}" dt="2026-05-05T11:11:03.624" v="2838"/>
          <ac:spMkLst>
            <pc:docMk/>
            <pc:sldMk cId="1652399628" sldId="312"/>
            <ac:spMk id="26" creationId="{64BE2176-B2FE-3802-8E76-46DDDDBE1B5D}"/>
          </ac:spMkLst>
        </pc:spChg>
        <pc:spChg chg="add mod">
          <ac:chgData name="Rao, Avinash" userId="dc179910-7a0c-432f-997b-a205ace8c5e3" providerId="ADAL" clId="{B635E189-E54F-591E-B551-4A648E0E864C}" dt="2026-05-05T11:19:23.281" v="3119" actId="167"/>
          <ac:spMkLst>
            <pc:docMk/>
            <pc:sldMk cId="1652399628" sldId="312"/>
            <ac:spMk id="27" creationId="{64897A2E-AF01-74C0-2E85-34CF954E31A3}"/>
          </ac:spMkLst>
        </pc:spChg>
        <pc:grpChg chg="mod">
          <ac:chgData name="Rao, Avinash" userId="dc179910-7a0c-432f-997b-a205ace8c5e3" providerId="ADAL" clId="{B635E189-E54F-591E-B551-4A648E0E864C}" dt="2026-05-05T10:56:15.390" v="2559" actId="207"/>
          <ac:grpSpMkLst>
            <pc:docMk/>
            <pc:sldMk cId="1652399628" sldId="312"/>
            <ac:grpSpMk id="5" creationId="{6DB3C88C-F84C-D04E-99CE-31611C9EB6C3}"/>
          </ac:grpSpMkLst>
        </pc:grpChg>
        <pc:graphicFrameChg chg="mod modGraphic">
          <ac:chgData name="Rao, Avinash" userId="dc179910-7a0c-432f-997b-a205ace8c5e3" providerId="ADAL" clId="{B635E189-E54F-591E-B551-4A648E0E864C}" dt="2026-05-15T14:47:18.868" v="25242" actId="20577"/>
          <ac:graphicFrameMkLst>
            <pc:docMk/>
            <pc:sldMk cId="1652399628" sldId="312"/>
            <ac:graphicFrameMk id="2" creationId="{A36A0DCB-24E3-385D-DF72-021649136190}"/>
          </ac:graphicFrameMkLst>
        </pc:graphicFrameChg>
        <pc:cxnChg chg="mod">
          <ac:chgData name="Rao, Avinash" userId="dc179910-7a0c-432f-997b-a205ace8c5e3" providerId="ADAL" clId="{B635E189-E54F-591E-B551-4A648E0E864C}" dt="2026-05-05T10:56:27.641" v="2560" actId="692"/>
          <ac:cxnSpMkLst>
            <pc:docMk/>
            <pc:sldMk cId="1652399628" sldId="312"/>
            <ac:cxnSpMk id="3" creationId="{DDF2F2D6-D742-17E8-273C-622C859B03E4}"/>
          </ac:cxnSpMkLst>
        </pc:cxnChg>
        <pc:cxnChg chg="mod">
          <ac:chgData name="Rao, Avinash" userId="dc179910-7a0c-432f-997b-a205ace8c5e3" providerId="ADAL" clId="{B635E189-E54F-591E-B551-4A648E0E864C}" dt="2026-05-05T10:56:32.421" v="2561" actId="692"/>
          <ac:cxnSpMkLst>
            <pc:docMk/>
            <pc:sldMk cId="1652399628" sldId="312"/>
            <ac:cxnSpMk id="4" creationId="{F74AFB83-A156-0D15-2851-A57CBBB0DB6F}"/>
          </ac:cxnSpMkLst>
        </pc:cxnChg>
      </pc:sldChg>
      <pc:sldChg chg="addSp delSp modSp add mod ord">
        <pc:chgData name="Rao, Avinash" userId="dc179910-7a0c-432f-997b-a205ace8c5e3" providerId="ADAL" clId="{B635E189-E54F-591E-B551-4A648E0E864C}" dt="2026-05-20T10:31:11.019" v="31831" actId="20578"/>
        <pc:sldMkLst>
          <pc:docMk/>
          <pc:sldMk cId="1297784990" sldId="314"/>
        </pc:sldMkLst>
        <pc:spChg chg="mod">
          <ac:chgData name="Rao, Avinash" userId="dc179910-7a0c-432f-997b-a205ace8c5e3" providerId="ADAL" clId="{B635E189-E54F-591E-B551-4A648E0E864C}" dt="2026-05-05T11:56:38.285" v="4059" actId="14100"/>
          <ac:spMkLst>
            <pc:docMk/>
            <pc:sldMk cId="1297784990" sldId="314"/>
            <ac:spMk id="2" creationId="{B6E4C62C-DD1B-EB55-616C-B100CAD2059F}"/>
          </ac:spMkLst>
        </pc:spChg>
        <pc:spChg chg="add mod">
          <ac:chgData name="Rao, Avinash" userId="dc179910-7a0c-432f-997b-a205ace8c5e3" providerId="ADAL" clId="{B635E189-E54F-591E-B551-4A648E0E864C}" dt="2026-05-05T14:55:41.103" v="6754" actId="1036"/>
          <ac:spMkLst>
            <pc:docMk/>
            <pc:sldMk cId="1297784990" sldId="314"/>
            <ac:spMk id="3" creationId="{FC9A9357-FF4D-DE2D-6AF6-525174EB4DA8}"/>
          </ac:spMkLst>
        </pc:spChg>
        <pc:spChg chg="mod">
          <ac:chgData name="Rao, Avinash" userId="dc179910-7a0c-432f-997b-a205ace8c5e3" providerId="ADAL" clId="{B635E189-E54F-591E-B551-4A648E0E864C}" dt="2026-05-05T14:55:36.829" v="6753" actId="14100"/>
          <ac:spMkLst>
            <pc:docMk/>
            <pc:sldMk cId="1297784990" sldId="314"/>
            <ac:spMk id="4" creationId="{0975E2FC-9999-C654-30F4-0BBE496D28AA}"/>
          </ac:spMkLst>
        </pc:spChg>
        <pc:spChg chg="mod">
          <ac:chgData name="Rao, Avinash" userId="dc179910-7a0c-432f-997b-a205ace8c5e3" providerId="ADAL" clId="{B635E189-E54F-591E-B551-4A648E0E864C}" dt="2026-05-05T14:53:40.145" v="6723" actId="1035"/>
          <ac:spMkLst>
            <pc:docMk/>
            <pc:sldMk cId="1297784990" sldId="314"/>
            <ac:spMk id="5" creationId="{4013A830-8E3E-6DE3-BFCE-AA92EC45009A}"/>
          </ac:spMkLst>
        </pc:spChg>
        <pc:spChg chg="add mod">
          <ac:chgData name="Rao, Avinash" userId="dc179910-7a0c-432f-997b-a205ace8c5e3" providerId="ADAL" clId="{B635E189-E54F-591E-B551-4A648E0E864C}" dt="2026-05-05T14:53:40.145" v="6723" actId="1035"/>
          <ac:spMkLst>
            <pc:docMk/>
            <pc:sldMk cId="1297784990" sldId="314"/>
            <ac:spMk id="6" creationId="{78E00E34-0B36-7EEB-2391-B2BD88E6DD8B}"/>
          </ac:spMkLst>
        </pc:spChg>
        <pc:spChg chg="mod">
          <ac:chgData name="Rao, Avinash" userId="dc179910-7a0c-432f-997b-a205ace8c5e3" providerId="ADAL" clId="{B635E189-E54F-591E-B551-4A648E0E864C}" dt="2026-05-05T14:55:30.909" v="6752" actId="1037"/>
          <ac:spMkLst>
            <pc:docMk/>
            <pc:sldMk cId="1297784990" sldId="314"/>
            <ac:spMk id="7" creationId="{E3D97F87-56CA-373A-8195-5C055ADE1E19}"/>
          </ac:spMkLst>
        </pc:spChg>
        <pc:spChg chg="mod">
          <ac:chgData name="Rao, Avinash" userId="dc179910-7a0c-432f-997b-a205ace8c5e3" providerId="ADAL" clId="{B635E189-E54F-591E-B551-4A648E0E864C}" dt="2026-05-05T18:02:42.864" v="9878" actId="20577"/>
          <ac:spMkLst>
            <pc:docMk/>
            <pc:sldMk cId="1297784990" sldId="314"/>
            <ac:spMk id="8" creationId="{15A1AB61-32B0-5955-387E-C294FD757807}"/>
          </ac:spMkLst>
        </pc:spChg>
        <pc:spChg chg="add mod">
          <ac:chgData name="Rao, Avinash" userId="dc179910-7a0c-432f-997b-a205ace8c5e3" providerId="ADAL" clId="{B635E189-E54F-591E-B551-4A648E0E864C}" dt="2026-05-05T14:55:13.130" v="6740" actId="14100"/>
          <ac:spMkLst>
            <pc:docMk/>
            <pc:sldMk cId="1297784990" sldId="314"/>
            <ac:spMk id="28" creationId="{8E6A4C69-4905-3AEF-8301-EE0AEBE5EC13}"/>
          </ac:spMkLst>
        </pc:spChg>
        <pc:spChg chg="add mod">
          <ac:chgData name="Rao, Avinash" userId="dc179910-7a0c-432f-997b-a205ace8c5e3" providerId="ADAL" clId="{B635E189-E54F-591E-B551-4A648E0E864C}" dt="2026-05-05T14:54:15.598" v="6731" actId="20577"/>
          <ac:spMkLst>
            <pc:docMk/>
            <pc:sldMk cId="1297784990" sldId="314"/>
            <ac:spMk id="30" creationId="{C5230DFD-3D8A-7CC4-CD41-8D6AE6BB8AD2}"/>
          </ac:spMkLst>
        </pc:spChg>
        <pc:spChg chg="add mod">
          <ac:chgData name="Rao, Avinash" userId="dc179910-7a0c-432f-997b-a205ace8c5e3" providerId="ADAL" clId="{B635E189-E54F-591E-B551-4A648E0E864C}" dt="2026-05-05T14:56:48.862" v="6817" actId="14100"/>
          <ac:spMkLst>
            <pc:docMk/>
            <pc:sldMk cId="1297784990" sldId="314"/>
            <ac:spMk id="31" creationId="{1740463C-A55F-10A3-4A6A-5038D36D9DE9}"/>
          </ac:spMkLst>
        </pc:spChg>
        <pc:spChg chg="add mod">
          <ac:chgData name="Rao, Avinash" userId="dc179910-7a0c-432f-997b-a205ace8c5e3" providerId="ADAL" clId="{B635E189-E54F-591E-B551-4A648E0E864C}" dt="2026-05-05T14:56:48.862" v="6817" actId="14100"/>
          <ac:spMkLst>
            <pc:docMk/>
            <pc:sldMk cId="1297784990" sldId="314"/>
            <ac:spMk id="32" creationId="{FCC4C038-65EF-E66F-B542-595DE3EBC8B7}"/>
          </ac:spMkLst>
        </pc:spChg>
        <pc:spChg chg="add mod">
          <ac:chgData name="Rao, Avinash" userId="dc179910-7a0c-432f-997b-a205ace8c5e3" providerId="ADAL" clId="{B635E189-E54F-591E-B551-4A648E0E864C}" dt="2026-05-05T14:56:16.279" v="6772" actId="20577"/>
          <ac:spMkLst>
            <pc:docMk/>
            <pc:sldMk cId="1297784990" sldId="314"/>
            <ac:spMk id="33" creationId="{0DADB94F-2EBA-4450-4C34-5FD83EF39715}"/>
          </ac:spMkLst>
        </pc:spChg>
        <pc:spChg chg="add mod">
          <ac:chgData name="Rao, Avinash" userId="dc179910-7a0c-432f-997b-a205ace8c5e3" providerId="ADAL" clId="{B635E189-E54F-591E-B551-4A648E0E864C}" dt="2026-05-05T14:57:15.212" v="6823" actId="14100"/>
          <ac:spMkLst>
            <pc:docMk/>
            <pc:sldMk cId="1297784990" sldId="314"/>
            <ac:spMk id="34" creationId="{C64365E4-442B-8505-0A67-63B92FE4FCCA}"/>
          </ac:spMkLst>
        </pc:spChg>
        <pc:spChg chg="add mod">
          <ac:chgData name="Rao, Avinash" userId="dc179910-7a0c-432f-997b-a205ace8c5e3" providerId="ADAL" clId="{B635E189-E54F-591E-B551-4A648E0E864C}" dt="2026-05-05T14:57:15.212" v="6823" actId="14100"/>
          <ac:spMkLst>
            <pc:docMk/>
            <pc:sldMk cId="1297784990" sldId="314"/>
            <ac:spMk id="35" creationId="{647526EC-8612-B6FB-7ED7-21D2964CD370}"/>
          </ac:spMkLst>
        </pc:spChg>
        <pc:spChg chg="add mod">
          <ac:chgData name="Rao, Avinash" userId="dc179910-7a0c-432f-997b-a205ace8c5e3" providerId="ADAL" clId="{B635E189-E54F-591E-B551-4A648E0E864C}" dt="2026-05-05T16:55:41.265" v="8005" actId="1035"/>
          <ac:spMkLst>
            <pc:docMk/>
            <pc:sldMk cId="1297784990" sldId="314"/>
            <ac:spMk id="36" creationId="{99C53191-2538-2CEE-16EC-2EB645AF36DF}"/>
          </ac:spMkLst>
        </pc:spChg>
        <pc:spChg chg="add mod">
          <ac:chgData name="Rao, Avinash" userId="dc179910-7a0c-432f-997b-a205ace8c5e3" providerId="ADAL" clId="{B635E189-E54F-591E-B551-4A648E0E864C}" dt="2026-05-05T14:56:03.141" v="6767" actId="1037"/>
          <ac:spMkLst>
            <pc:docMk/>
            <pc:sldMk cId="1297784990" sldId="314"/>
            <ac:spMk id="37" creationId="{9408F379-C890-A65D-FA76-574FEAFA4FCE}"/>
          </ac:spMkLst>
        </pc:spChg>
        <pc:spChg chg="add mod">
          <ac:chgData name="Rao, Avinash" userId="dc179910-7a0c-432f-997b-a205ace8c5e3" providerId="ADAL" clId="{B635E189-E54F-591E-B551-4A648E0E864C}" dt="2026-05-05T14:55:50.691" v="6759"/>
          <ac:spMkLst>
            <pc:docMk/>
            <pc:sldMk cId="1297784990" sldId="314"/>
            <ac:spMk id="39" creationId="{0F9B4B1D-64B9-48CB-EDA3-461C74DA19B3}"/>
          </ac:spMkLst>
        </pc:spChg>
        <pc:spChg chg="add mod">
          <ac:chgData name="Rao, Avinash" userId="dc179910-7a0c-432f-997b-a205ace8c5e3" providerId="ADAL" clId="{B635E189-E54F-591E-B551-4A648E0E864C}" dt="2026-05-05T14:55:59.279" v="6761" actId="1076"/>
          <ac:spMkLst>
            <pc:docMk/>
            <pc:sldMk cId="1297784990" sldId="314"/>
            <ac:spMk id="40" creationId="{9DEDFD77-CA91-D272-F401-7D4D2181BA32}"/>
          </ac:spMkLst>
        </pc:spChg>
        <pc:spChg chg="add mod">
          <ac:chgData name="Rao, Avinash" userId="dc179910-7a0c-432f-997b-a205ace8c5e3" providerId="ADAL" clId="{B635E189-E54F-591E-B551-4A648E0E864C}" dt="2026-05-05T14:56:42.911" v="6816" actId="20577"/>
          <ac:spMkLst>
            <pc:docMk/>
            <pc:sldMk cId="1297784990" sldId="314"/>
            <ac:spMk id="41" creationId="{CD92AD43-24B8-5919-C827-49F7AF017A23}"/>
          </ac:spMkLst>
        </pc:spChg>
        <pc:spChg chg="add mod">
          <ac:chgData name="Rao, Avinash" userId="dc179910-7a0c-432f-997b-a205ace8c5e3" providerId="ADAL" clId="{B635E189-E54F-591E-B551-4A648E0E864C}" dt="2026-05-05T14:57:09.378" v="6822" actId="1076"/>
          <ac:spMkLst>
            <pc:docMk/>
            <pc:sldMk cId="1297784990" sldId="314"/>
            <ac:spMk id="42" creationId="{FC408F5A-FC4E-12C5-E75B-DDFC3660A9E6}"/>
          </ac:spMkLst>
        </pc:spChg>
        <pc:spChg chg="add mod">
          <ac:chgData name="Rao, Avinash" userId="dc179910-7a0c-432f-997b-a205ace8c5e3" providerId="ADAL" clId="{B635E189-E54F-591E-B551-4A648E0E864C}" dt="2026-05-05T14:58:08.701" v="6882" actId="20577"/>
          <ac:spMkLst>
            <pc:docMk/>
            <pc:sldMk cId="1297784990" sldId="314"/>
            <ac:spMk id="43" creationId="{62D06349-CDC0-9285-CE22-063CE939F5AF}"/>
          </ac:spMkLst>
        </pc:spChg>
        <pc:spChg chg="add mod">
          <ac:chgData name="Rao, Avinash" userId="dc179910-7a0c-432f-997b-a205ace8c5e3" providerId="ADAL" clId="{B635E189-E54F-591E-B551-4A648E0E864C}" dt="2026-05-05T14:58:21.654" v="6896" actId="20577"/>
          <ac:spMkLst>
            <pc:docMk/>
            <pc:sldMk cId="1297784990" sldId="314"/>
            <ac:spMk id="44" creationId="{E47B4B95-6E42-3CD5-87AF-37396C17A6EF}"/>
          </ac:spMkLst>
        </pc:spChg>
        <pc:spChg chg="mod">
          <ac:chgData name="Rao, Avinash" userId="dc179910-7a0c-432f-997b-a205ace8c5e3" providerId="ADAL" clId="{B635E189-E54F-591E-B551-4A648E0E864C}" dt="2026-05-05T11:56:47.639" v="4061" actId="14100"/>
          <ac:spMkLst>
            <pc:docMk/>
            <pc:sldMk cId="1297784990" sldId="314"/>
            <ac:spMk id="64" creationId="{9A42933E-E428-B45F-7AE9-522CF6C735A0}"/>
          </ac:spMkLst>
        </pc:spChg>
        <pc:spChg chg="mod">
          <ac:chgData name="Rao, Avinash" userId="dc179910-7a0c-432f-997b-a205ace8c5e3" providerId="ADAL" clId="{B635E189-E54F-591E-B551-4A648E0E864C}" dt="2026-05-05T11:56:57.144" v="4063" actId="313"/>
          <ac:spMkLst>
            <pc:docMk/>
            <pc:sldMk cId="1297784990" sldId="314"/>
            <ac:spMk id="66" creationId="{C69C4EC4-1F7C-495D-A79A-70CFC4F08DD3}"/>
          </ac:spMkLst>
        </pc:spChg>
        <pc:picChg chg="mod">
          <ac:chgData name="Rao, Avinash" userId="dc179910-7a0c-432f-997b-a205ace8c5e3" providerId="ADAL" clId="{B635E189-E54F-591E-B551-4A648E0E864C}" dt="2026-05-05T14:53:40.145" v="6723" actId="1035"/>
          <ac:picMkLst>
            <pc:docMk/>
            <pc:sldMk cId="1297784990" sldId="314"/>
            <ac:picMk id="11" creationId="{E65202BA-6298-1DCD-15EC-07E62DEAE7F8}"/>
          </ac:picMkLst>
        </pc:picChg>
      </pc:sldChg>
      <pc:sldChg chg="modSp mod modNotesTx">
        <pc:chgData name="Rao, Avinash" userId="dc179910-7a0c-432f-997b-a205ace8c5e3" providerId="ADAL" clId="{B635E189-E54F-591E-B551-4A648E0E864C}" dt="2026-05-19T12:10:51.580" v="25511" actId="20577"/>
        <pc:sldMkLst>
          <pc:docMk/>
          <pc:sldMk cId="1858686736" sldId="929"/>
        </pc:sldMkLst>
        <pc:spChg chg="mod">
          <ac:chgData name="Rao, Avinash" userId="dc179910-7a0c-432f-997b-a205ace8c5e3" providerId="ADAL" clId="{B635E189-E54F-591E-B551-4A648E0E864C}" dt="2026-05-19T12:10:51.580" v="25511" actId="20577"/>
          <ac:spMkLst>
            <pc:docMk/>
            <pc:sldMk cId="1858686736" sldId="929"/>
            <ac:spMk id="4" creationId="{6FACC340-77EA-8810-A261-6C31403EB4D7}"/>
          </ac:spMkLst>
        </pc:spChg>
        <pc:spChg chg="mod">
          <ac:chgData name="Rao, Avinash" userId="dc179910-7a0c-432f-997b-a205ace8c5e3" providerId="ADAL" clId="{B635E189-E54F-591E-B551-4A648E0E864C}" dt="2026-05-05T10:29:45.961" v="1682" actId="20577"/>
          <ac:spMkLst>
            <pc:docMk/>
            <pc:sldMk cId="1858686736" sldId="929"/>
            <ac:spMk id="5" creationId="{FD801226-1469-8630-9174-618593FA02E2}"/>
          </ac:spMkLst>
        </pc:spChg>
      </pc:sldChg>
      <pc:sldChg chg="addSp delSp modSp add mod ord">
        <pc:chgData name="Rao, Avinash" userId="dc179910-7a0c-432f-997b-a205ace8c5e3" providerId="ADAL" clId="{B635E189-E54F-591E-B551-4A648E0E864C}" dt="2026-05-20T10:43:31.574" v="32100" actId="20577"/>
        <pc:sldMkLst>
          <pc:docMk/>
          <pc:sldMk cId="2662047010" sldId="957"/>
        </pc:sldMkLst>
        <pc:spChg chg="add mod">
          <ac:chgData name="Rao, Avinash" userId="dc179910-7a0c-432f-997b-a205ace8c5e3" providerId="ADAL" clId="{B635E189-E54F-591E-B551-4A648E0E864C}" dt="2026-05-20T09:14:07.061" v="28845" actId="164"/>
          <ac:spMkLst>
            <pc:docMk/>
            <pc:sldMk cId="2662047010" sldId="957"/>
            <ac:spMk id="3" creationId="{0DF19163-9C74-1A55-14D6-511DA4C0A431}"/>
          </ac:spMkLst>
        </pc:spChg>
        <pc:spChg chg="mod">
          <ac:chgData name="Rao, Avinash" userId="dc179910-7a0c-432f-997b-a205ace8c5e3" providerId="ADAL" clId="{B635E189-E54F-591E-B551-4A648E0E864C}" dt="2026-05-20T09:22:19.928" v="29364" actId="1076"/>
          <ac:spMkLst>
            <pc:docMk/>
            <pc:sldMk cId="2662047010" sldId="957"/>
            <ac:spMk id="4" creationId="{D903BF73-2AA9-4F88-8C78-101AA37AF71F}"/>
          </ac:spMkLst>
        </pc:spChg>
        <pc:spChg chg="mod">
          <ac:chgData name="Rao, Avinash" userId="dc179910-7a0c-432f-997b-a205ace8c5e3" providerId="ADAL" clId="{B635E189-E54F-591E-B551-4A648E0E864C}" dt="2026-05-20T09:18:45.546" v="28953" actId="20577"/>
          <ac:spMkLst>
            <pc:docMk/>
            <pc:sldMk cId="2662047010" sldId="957"/>
            <ac:spMk id="8" creationId="{6522F9E0-A623-B535-B801-F56097F97F68}"/>
          </ac:spMkLst>
        </pc:spChg>
        <pc:spChg chg="add mod">
          <ac:chgData name="Rao, Avinash" userId="dc179910-7a0c-432f-997b-a205ace8c5e3" providerId="ADAL" clId="{B635E189-E54F-591E-B551-4A648E0E864C}" dt="2026-05-20T09:14:07.061" v="28845" actId="164"/>
          <ac:spMkLst>
            <pc:docMk/>
            <pc:sldMk cId="2662047010" sldId="957"/>
            <ac:spMk id="9" creationId="{BA97521A-DC9E-3827-A888-0264342C4EE5}"/>
          </ac:spMkLst>
        </pc:spChg>
        <pc:spChg chg="mod">
          <ac:chgData name="Rao, Avinash" userId="dc179910-7a0c-432f-997b-a205ace8c5e3" providerId="ADAL" clId="{B635E189-E54F-591E-B551-4A648E0E864C}" dt="2026-05-20T09:14:08.045" v="28846"/>
          <ac:spMkLst>
            <pc:docMk/>
            <pc:sldMk cId="2662047010" sldId="957"/>
            <ac:spMk id="12" creationId="{188959DB-6A8A-0C41-BE82-75AC22F89B33}"/>
          </ac:spMkLst>
        </pc:spChg>
        <pc:spChg chg="mod">
          <ac:chgData name="Rao, Avinash" userId="dc179910-7a0c-432f-997b-a205ace8c5e3" providerId="ADAL" clId="{B635E189-E54F-591E-B551-4A648E0E864C}" dt="2026-05-20T09:23:20.773" v="29424" actId="207"/>
          <ac:spMkLst>
            <pc:docMk/>
            <pc:sldMk cId="2662047010" sldId="957"/>
            <ac:spMk id="13" creationId="{EBC85761-3FA4-1700-5EF1-DCD616848645}"/>
          </ac:spMkLst>
        </pc:spChg>
        <pc:spChg chg="mod">
          <ac:chgData name="Rao, Avinash" userId="dc179910-7a0c-432f-997b-a205ace8c5e3" providerId="ADAL" clId="{B635E189-E54F-591E-B551-4A648E0E864C}" dt="2026-05-20T09:43:47.421" v="30163" actId="14100"/>
          <ac:spMkLst>
            <pc:docMk/>
            <pc:sldMk cId="2662047010" sldId="957"/>
            <ac:spMk id="22" creationId="{A544BD93-799D-0ECC-BDE1-7612C84E4C02}"/>
          </ac:spMkLst>
        </pc:spChg>
        <pc:spChg chg="mod">
          <ac:chgData name="Rao, Avinash" userId="dc179910-7a0c-432f-997b-a205ace8c5e3" providerId="ADAL" clId="{B635E189-E54F-591E-B551-4A648E0E864C}" dt="2026-05-20T09:14:49.341" v="28860" actId="1038"/>
          <ac:spMkLst>
            <pc:docMk/>
            <pc:sldMk cId="2662047010" sldId="957"/>
            <ac:spMk id="23" creationId="{043EE7E8-FDB3-7786-06F6-6713C019FD61}"/>
          </ac:spMkLst>
        </pc:spChg>
        <pc:spChg chg="add mod">
          <ac:chgData name="Rao, Avinash" userId="dc179910-7a0c-432f-997b-a205ace8c5e3" providerId="ADAL" clId="{B635E189-E54F-591E-B551-4A648E0E864C}" dt="2026-05-20T10:43:10.496" v="32091" actId="5793"/>
          <ac:spMkLst>
            <pc:docMk/>
            <pc:sldMk cId="2662047010" sldId="957"/>
            <ac:spMk id="27" creationId="{BE968FCB-2358-9C11-A119-9277A163B959}"/>
          </ac:spMkLst>
        </pc:spChg>
        <pc:spChg chg="add mod">
          <ac:chgData name="Rao, Avinash" userId="dc179910-7a0c-432f-997b-a205ace8c5e3" providerId="ADAL" clId="{B635E189-E54F-591E-B551-4A648E0E864C}" dt="2026-05-20T10:43:31.574" v="32100" actId="20577"/>
          <ac:spMkLst>
            <pc:docMk/>
            <pc:sldMk cId="2662047010" sldId="957"/>
            <ac:spMk id="28" creationId="{204A1265-EEEE-592E-4228-0CB397E4417C}"/>
          </ac:spMkLst>
        </pc:spChg>
        <pc:spChg chg="add mod">
          <ac:chgData name="Rao, Avinash" userId="dc179910-7a0c-432f-997b-a205ace8c5e3" providerId="ADAL" clId="{B635E189-E54F-591E-B551-4A648E0E864C}" dt="2026-05-20T09:44:09.315" v="30168" actId="1037"/>
          <ac:spMkLst>
            <pc:docMk/>
            <pc:sldMk cId="2662047010" sldId="957"/>
            <ac:spMk id="29" creationId="{8B86FA7E-74E6-E138-EDE4-EC825551DAB3}"/>
          </ac:spMkLst>
        </pc:spChg>
        <pc:grpChg chg="add mod">
          <ac:chgData name="Rao, Avinash" userId="dc179910-7a0c-432f-997b-a205ace8c5e3" providerId="ADAL" clId="{B635E189-E54F-591E-B551-4A648E0E864C}" dt="2026-05-20T09:23:01.622" v="29422" actId="1035"/>
          <ac:grpSpMkLst>
            <pc:docMk/>
            <pc:sldMk cId="2662047010" sldId="957"/>
            <ac:grpSpMk id="10" creationId="{5FF907A0-AB93-E761-1271-F03615753597}"/>
          </ac:grpSpMkLst>
        </pc:grpChg>
        <pc:grpChg chg="add mod">
          <ac:chgData name="Rao, Avinash" userId="dc179910-7a0c-432f-997b-a205ace8c5e3" providerId="ADAL" clId="{B635E189-E54F-591E-B551-4A648E0E864C}" dt="2026-05-20T09:23:01.622" v="29422" actId="1035"/>
          <ac:grpSpMkLst>
            <pc:docMk/>
            <pc:sldMk cId="2662047010" sldId="957"/>
            <ac:grpSpMk id="11" creationId="{15A47B62-B2E5-9087-11E8-C2996293398F}"/>
          </ac:grpSpMkLst>
        </pc:grpChg>
        <pc:grpChg chg="add mod">
          <ac:chgData name="Rao, Avinash" userId="dc179910-7a0c-432f-997b-a205ace8c5e3" providerId="ADAL" clId="{B635E189-E54F-591E-B551-4A648E0E864C}" dt="2026-05-20T09:43:40.938" v="30162" actId="1035"/>
          <ac:grpSpMkLst>
            <pc:docMk/>
            <pc:sldMk cId="2662047010" sldId="957"/>
            <ac:grpSpMk id="21" creationId="{4D0677C5-A5A3-2AC4-C493-80D87BA9CDB9}"/>
          </ac:grpSpMkLst>
        </pc:grpChg>
        <pc:cxnChg chg="add mod">
          <ac:chgData name="Rao, Avinash" userId="dc179910-7a0c-432f-997b-a205ace8c5e3" providerId="ADAL" clId="{B635E189-E54F-591E-B551-4A648E0E864C}" dt="2026-05-20T09:39:29.431" v="30049" actId="1036"/>
          <ac:cxnSpMkLst>
            <pc:docMk/>
            <pc:sldMk cId="2662047010" sldId="957"/>
            <ac:cxnSpMk id="31" creationId="{176AF7BB-2939-093C-7CBF-E2F642BFBA51}"/>
          </ac:cxnSpMkLst>
        </pc:cxnChg>
        <pc:cxnChg chg="add mod">
          <ac:chgData name="Rao, Avinash" userId="dc179910-7a0c-432f-997b-a205ace8c5e3" providerId="ADAL" clId="{B635E189-E54F-591E-B551-4A648E0E864C}" dt="2026-05-20T09:39:29.431" v="30049" actId="1036"/>
          <ac:cxnSpMkLst>
            <pc:docMk/>
            <pc:sldMk cId="2662047010" sldId="957"/>
            <ac:cxnSpMk id="33" creationId="{04167D1A-22DF-0978-ADD2-ACE2A0B21A9C}"/>
          </ac:cxnSpMkLst>
        </pc:cxnChg>
      </pc:sldChg>
      <pc:sldChg chg="add del">
        <pc:chgData name="Rao, Avinash" userId="dc179910-7a0c-432f-997b-a205ace8c5e3" providerId="ADAL" clId="{B635E189-E54F-591E-B551-4A648E0E864C}" dt="2026-05-27T14:49:15.075" v="32128" actId="2696"/>
        <pc:sldMkLst>
          <pc:docMk/>
          <pc:sldMk cId="219275228" sldId="958"/>
        </pc:sldMkLst>
      </pc:sldChg>
      <pc:sldChg chg="addSp delSp modSp add mod ord">
        <pc:chgData name="Rao, Avinash" userId="dc179910-7a0c-432f-997b-a205ace8c5e3" providerId="ADAL" clId="{B635E189-E54F-591E-B551-4A648E0E864C}" dt="2026-05-20T10:32:13.047" v="31905" actId="255"/>
        <pc:sldMkLst>
          <pc:docMk/>
          <pc:sldMk cId="2511963405" sldId="959"/>
        </pc:sldMkLst>
        <pc:spChg chg="mod">
          <ac:chgData name="Rao, Avinash" userId="dc179910-7a0c-432f-997b-a205ace8c5e3" providerId="ADAL" clId="{B635E189-E54F-591E-B551-4A648E0E864C}" dt="2026-05-20T10:32:13.047" v="31905" actId="255"/>
          <ac:spMkLst>
            <pc:docMk/>
            <pc:sldMk cId="2511963405" sldId="959"/>
            <ac:spMk id="8" creationId="{478611DE-A36B-0AF1-23A6-E18E82B62E9C}"/>
          </ac:spMkLst>
        </pc:spChg>
        <pc:spChg chg="mod">
          <ac:chgData name="Rao, Avinash" userId="dc179910-7a0c-432f-997b-a205ace8c5e3" providerId="ADAL" clId="{B635E189-E54F-591E-B551-4A648E0E864C}" dt="2026-05-20T10:31:48.032" v="31870" actId="1035"/>
          <ac:spMkLst>
            <pc:docMk/>
            <pc:sldMk cId="2511963405" sldId="959"/>
            <ac:spMk id="10" creationId="{E8933105-2844-FE34-4C9C-C38C7444DA31}"/>
          </ac:spMkLst>
        </pc:spChg>
        <pc:spChg chg="add mod">
          <ac:chgData name="Rao, Avinash" userId="dc179910-7a0c-432f-997b-a205ace8c5e3" providerId="ADAL" clId="{B635E189-E54F-591E-B551-4A648E0E864C}" dt="2026-05-20T10:31:41.426" v="31865" actId="1036"/>
          <ac:spMkLst>
            <pc:docMk/>
            <pc:sldMk cId="2511963405" sldId="959"/>
            <ac:spMk id="76" creationId="{B5F59E2D-C63C-B4D1-FADA-505321ED09A7}"/>
          </ac:spMkLst>
        </pc:spChg>
        <pc:spChg chg="add mod">
          <ac:chgData name="Rao, Avinash" userId="dc179910-7a0c-432f-997b-a205ace8c5e3" providerId="ADAL" clId="{B635E189-E54F-591E-B551-4A648E0E864C}" dt="2026-05-20T10:31:41.426" v="31865" actId="1036"/>
          <ac:spMkLst>
            <pc:docMk/>
            <pc:sldMk cId="2511963405" sldId="959"/>
            <ac:spMk id="82" creationId="{8378A1B0-2B07-38B7-C142-BE2C1DD82465}"/>
          </ac:spMkLst>
        </pc:spChg>
        <pc:spChg chg="add mod">
          <ac:chgData name="Rao, Avinash" userId="dc179910-7a0c-432f-997b-a205ace8c5e3" providerId="ADAL" clId="{B635E189-E54F-591E-B551-4A648E0E864C}" dt="2026-05-20T10:31:41.426" v="31865" actId="1036"/>
          <ac:spMkLst>
            <pc:docMk/>
            <pc:sldMk cId="2511963405" sldId="959"/>
            <ac:spMk id="119" creationId="{E9EF42E3-88A2-DD8D-E4F3-2E49F2A5AFE9}"/>
          </ac:spMkLst>
        </pc:spChg>
        <pc:spChg chg="add mod">
          <ac:chgData name="Rao, Avinash" userId="dc179910-7a0c-432f-997b-a205ace8c5e3" providerId="ADAL" clId="{B635E189-E54F-591E-B551-4A648E0E864C}" dt="2026-05-20T10:31:41.426" v="31865" actId="1036"/>
          <ac:spMkLst>
            <pc:docMk/>
            <pc:sldMk cId="2511963405" sldId="959"/>
            <ac:spMk id="162" creationId="{C1E6F336-1A0F-7100-28F1-419451998A99}"/>
          </ac:spMkLst>
        </pc:spChg>
        <pc:spChg chg="add mod">
          <ac:chgData name="Rao, Avinash" userId="dc179910-7a0c-432f-997b-a205ace8c5e3" providerId="ADAL" clId="{B635E189-E54F-591E-B551-4A648E0E864C}" dt="2026-05-20T10:31:41.426" v="31865" actId="1036"/>
          <ac:spMkLst>
            <pc:docMk/>
            <pc:sldMk cId="2511963405" sldId="959"/>
            <ac:spMk id="163" creationId="{165BC990-D0AE-6767-FD65-3B1EB2D88CA1}"/>
          </ac:spMkLst>
        </pc:spChg>
        <pc:spChg chg="add mod">
          <ac:chgData name="Rao, Avinash" userId="dc179910-7a0c-432f-997b-a205ace8c5e3" providerId="ADAL" clId="{B635E189-E54F-591E-B551-4A648E0E864C}" dt="2026-05-20T10:31:41.426" v="31865" actId="1036"/>
          <ac:spMkLst>
            <pc:docMk/>
            <pc:sldMk cId="2511963405" sldId="959"/>
            <ac:spMk id="182" creationId="{780A076E-3B1E-3E8F-6012-6AF44AD69296}"/>
          </ac:spMkLst>
        </pc:spChg>
        <pc:spChg chg="add mod">
          <ac:chgData name="Rao, Avinash" userId="dc179910-7a0c-432f-997b-a205ace8c5e3" providerId="ADAL" clId="{B635E189-E54F-591E-B551-4A648E0E864C}" dt="2026-05-20T10:31:41.426" v="31865" actId="1036"/>
          <ac:spMkLst>
            <pc:docMk/>
            <pc:sldMk cId="2511963405" sldId="959"/>
            <ac:spMk id="213" creationId="{A22B8E23-D986-304D-AC18-34AEC41089C3}"/>
          </ac:spMkLst>
        </pc:spChg>
        <pc:spChg chg="add mod">
          <ac:chgData name="Rao, Avinash" userId="dc179910-7a0c-432f-997b-a205ace8c5e3" providerId="ADAL" clId="{B635E189-E54F-591E-B551-4A648E0E864C}" dt="2026-05-20T10:31:41.426" v="31865" actId="1036"/>
          <ac:spMkLst>
            <pc:docMk/>
            <pc:sldMk cId="2511963405" sldId="959"/>
            <ac:spMk id="217" creationId="{86A18D5C-294F-AD6E-2705-DD43D61C84C2}"/>
          </ac:spMkLst>
        </pc:spChg>
        <pc:spChg chg="add mod">
          <ac:chgData name="Rao, Avinash" userId="dc179910-7a0c-432f-997b-a205ace8c5e3" providerId="ADAL" clId="{B635E189-E54F-591E-B551-4A648E0E864C}" dt="2026-05-20T10:31:41.426" v="31865" actId="1036"/>
          <ac:spMkLst>
            <pc:docMk/>
            <pc:sldMk cId="2511963405" sldId="959"/>
            <ac:spMk id="251" creationId="{ABA40C2C-787C-CECE-B7F3-EB4CE0C0B23D}"/>
          </ac:spMkLst>
        </pc:spChg>
        <pc:spChg chg="add mod">
          <ac:chgData name="Rao, Avinash" userId="dc179910-7a0c-432f-997b-a205ace8c5e3" providerId="ADAL" clId="{B635E189-E54F-591E-B551-4A648E0E864C}" dt="2026-05-20T10:31:41.426" v="31865" actId="1036"/>
          <ac:spMkLst>
            <pc:docMk/>
            <pc:sldMk cId="2511963405" sldId="959"/>
            <ac:spMk id="265" creationId="{446EEFD3-38AE-CC6D-52EB-98F46C6E760B}"/>
          </ac:spMkLst>
        </pc:spChg>
      </pc:sldChg>
      <pc:sldChg chg="addSp delSp modSp add mod ord">
        <pc:chgData name="Rao, Avinash" userId="dc179910-7a0c-432f-997b-a205ace8c5e3" providerId="ADAL" clId="{B635E189-E54F-591E-B551-4A648E0E864C}" dt="2026-05-20T10:35:28.811" v="31958"/>
        <pc:sldMkLst>
          <pc:docMk/>
          <pc:sldMk cId="228293006" sldId="960"/>
        </pc:sldMkLst>
        <pc:spChg chg="mod">
          <ac:chgData name="Rao, Avinash" userId="dc179910-7a0c-432f-997b-a205ace8c5e3" providerId="ADAL" clId="{B635E189-E54F-591E-B551-4A648E0E864C}" dt="2026-05-20T10:35:02.950" v="31954" actId="20577"/>
          <ac:spMkLst>
            <pc:docMk/>
            <pc:sldMk cId="228293006" sldId="960"/>
            <ac:spMk id="8" creationId="{D0C7897F-1A37-9FD4-0AF4-080A901AEE62}"/>
          </ac:spMkLst>
        </pc:spChg>
        <pc:spChg chg="mod">
          <ac:chgData name="Rao, Avinash" userId="dc179910-7a0c-432f-997b-a205ace8c5e3" providerId="ADAL" clId="{B635E189-E54F-591E-B551-4A648E0E864C}" dt="2026-05-20T10:35:25.978" v="31957" actId="21"/>
          <ac:spMkLst>
            <pc:docMk/>
            <pc:sldMk cId="228293006" sldId="960"/>
            <ac:spMk id="10" creationId="{6FFDDF9B-C87B-5FD3-3FA0-88C897F0BB3D}"/>
          </ac:spMkLst>
        </pc:spChg>
        <pc:spChg chg="mod">
          <ac:chgData name="Rao, Avinash" userId="dc179910-7a0c-432f-997b-a205ace8c5e3" providerId="ADAL" clId="{B635E189-E54F-591E-B551-4A648E0E864C}" dt="2026-05-20T10:35:28.811" v="31958"/>
          <ac:spMkLst>
            <pc:docMk/>
            <pc:sldMk cId="228293006" sldId="960"/>
            <ac:spMk id="17" creationId="{CDA18B88-86E4-2631-193E-45E452BF07A1}"/>
          </ac:spMkLst>
        </pc:spChg>
        <pc:spChg chg="add mod">
          <ac:chgData name="Rao, Avinash" userId="dc179910-7a0c-432f-997b-a205ace8c5e3" providerId="ADAL" clId="{B635E189-E54F-591E-B551-4A648E0E864C}" dt="2026-05-20T10:35:20.697" v="31956"/>
          <ac:spMkLst>
            <pc:docMk/>
            <pc:sldMk cId="228293006" sldId="960"/>
            <ac:spMk id="31" creationId="{BDB9010F-7459-B4AD-4D22-74EB1AB03673}"/>
          </ac:spMkLst>
        </pc:spChg>
        <pc:spChg chg="add mod">
          <ac:chgData name="Rao, Avinash" userId="dc179910-7a0c-432f-997b-a205ace8c5e3" providerId="ADAL" clId="{B635E189-E54F-591E-B551-4A648E0E864C}" dt="2026-05-20T10:35:20.697" v="31956"/>
          <ac:spMkLst>
            <pc:docMk/>
            <pc:sldMk cId="228293006" sldId="960"/>
            <ac:spMk id="33" creationId="{6A52B27F-094C-90B1-9231-452E914B29C3}"/>
          </ac:spMkLst>
        </pc:spChg>
        <pc:spChg chg="add mod">
          <ac:chgData name="Rao, Avinash" userId="dc179910-7a0c-432f-997b-a205ace8c5e3" providerId="ADAL" clId="{B635E189-E54F-591E-B551-4A648E0E864C}" dt="2026-05-20T10:35:20.697" v="31956"/>
          <ac:spMkLst>
            <pc:docMk/>
            <pc:sldMk cId="228293006" sldId="960"/>
            <ac:spMk id="42" creationId="{34FF99EE-C832-9BEA-1485-230BD9343A46}"/>
          </ac:spMkLst>
        </pc:spChg>
        <pc:spChg chg="add mod">
          <ac:chgData name="Rao, Avinash" userId="dc179910-7a0c-432f-997b-a205ace8c5e3" providerId="ADAL" clId="{B635E189-E54F-591E-B551-4A648E0E864C}" dt="2026-05-20T10:35:20.697" v="31956"/>
          <ac:spMkLst>
            <pc:docMk/>
            <pc:sldMk cId="228293006" sldId="960"/>
            <ac:spMk id="71" creationId="{02BF7B28-72EF-6E70-5A34-F968F62789DE}"/>
          </ac:spMkLst>
        </pc:spChg>
        <pc:spChg chg="add mod">
          <ac:chgData name="Rao, Avinash" userId="dc179910-7a0c-432f-997b-a205ace8c5e3" providerId="ADAL" clId="{B635E189-E54F-591E-B551-4A648E0E864C}" dt="2026-05-20T10:35:20.697" v="31956"/>
          <ac:spMkLst>
            <pc:docMk/>
            <pc:sldMk cId="228293006" sldId="960"/>
            <ac:spMk id="72" creationId="{D16958B9-F87E-D3FB-C06B-C43CE87E8007}"/>
          </ac:spMkLst>
        </pc:spChg>
        <pc:spChg chg="add mod">
          <ac:chgData name="Rao, Avinash" userId="dc179910-7a0c-432f-997b-a205ace8c5e3" providerId="ADAL" clId="{B635E189-E54F-591E-B551-4A648E0E864C}" dt="2026-05-20T10:35:20.697" v="31956"/>
          <ac:spMkLst>
            <pc:docMk/>
            <pc:sldMk cId="228293006" sldId="960"/>
            <ac:spMk id="107" creationId="{B35095C2-CF24-BECA-7409-141D234CAE3A}"/>
          </ac:spMkLst>
        </pc:spChg>
        <pc:spChg chg="add mod">
          <ac:chgData name="Rao, Avinash" userId="dc179910-7a0c-432f-997b-a205ace8c5e3" providerId="ADAL" clId="{B635E189-E54F-591E-B551-4A648E0E864C}" dt="2026-05-20T10:35:20.697" v="31956"/>
          <ac:spMkLst>
            <pc:docMk/>
            <pc:sldMk cId="228293006" sldId="960"/>
            <ac:spMk id="141" creationId="{D202612E-3886-1261-625F-BF7CCE060F20}"/>
          </ac:spMkLst>
        </pc:spChg>
        <pc:spChg chg="add mod">
          <ac:chgData name="Rao, Avinash" userId="dc179910-7a0c-432f-997b-a205ace8c5e3" providerId="ADAL" clId="{B635E189-E54F-591E-B551-4A648E0E864C}" dt="2026-05-20T10:35:20.697" v="31956"/>
          <ac:spMkLst>
            <pc:docMk/>
            <pc:sldMk cId="228293006" sldId="960"/>
            <ac:spMk id="150" creationId="{4A8A674E-3EAC-AE4A-5A4A-0ADC10AD96C4}"/>
          </ac:spMkLst>
        </pc:spChg>
        <pc:spChg chg="add mod">
          <ac:chgData name="Rao, Avinash" userId="dc179910-7a0c-432f-997b-a205ace8c5e3" providerId="ADAL" clId="{B635E189-E54F-591E-B551-4A648E0E864C}" dt="2026-05-20T10:35:20.697" v="31956"/>
          <ac:spMkLst>
            <pc:docMk/>
            <pc:sldMk cId="228293006" sldId="960"/>
            <ac:spMk id="152" creationId="{66CC2947-C5E7-5A82-5FFE-8CC564AC83D0}"/>
          </ac:spMkLst>
        </pc:spChg>
        <pc:spChg chg="add mod">
          <ac:chgData name="Rao, Avinash" userId="dc179910-7a0c-432f-997b-a205ace8c5e3" providerId="ADAL" clId="{B635E189-E54F-591E-B551-4A648E0E864C}" dt="2026-05-20T10:35:20.697" v="31956"/>
          <ac:spMkLst>
            <pc:docMk/>
            <pc:sldMk cId="228293006" sldId="960"/>
            <ac:spMk id="153" creationId="{19D21582-601C-6D5A-7D71-4EE52FE4F14C}"/>
          </ac:spMkLst>
        </pc:spChg>
      </pc:sldChg>
      <pc:sldChg chg="addSp delSp modSp add mod">
        <pc:chgData name="Rao, Avinash" userId="dc179910-7a0c-432f-997b-a205ace8c5e3" providerId="ADAL" clId="{B635E189-E54F-591E-B551-4A648E0E864C}" dt="2026-05-20T10:36:31.383" v="32006"/>
        <pc:sldMkLst>
          <pc:docMk/>
          <pc:sldMk cId="558679071" sldId="961"/>
        </pc:sldMkLst>
        <pc:spChg chg="mod">
          <ac:chgData name="Rao, Avinash" userId="dc179910-7a0c-432f-997b-a205ace8c5e3" providerId="ADAL" clId="{B635E189-E54F-591E-B551-4A648E0E864C}" dt="2026-05-20T10:36:00.862" v="31974" actId="20577"/>
          <ac:spMkLst>
            <pc:docMk/>
            <pc:sldMk cId="558679071" sldId="961"/>
            <ac:spMk id="8" creationId="{6E83598B-B015-1684-B825-CD061B66B7E2}"/>
          </ac:spMkLst>
        </pc:spChg>
        <pc:spChg chg="mod">
          <ac:chgData name="Rao, Avinash" userId="dc179910-7a0c-432f-997b-a205ace8c5e3" providerId="ADAL" clId="{B635E189-E54F-591E-B551-4A648E0E864C}" dt="2026-05-20T10:36:31.383" v="32006"/>
          <ac:spMkLst>
            <pc:docMk/>
            <pc:sldMk cId="558679071" sldId="961"/>
            <ac:spMk id="16" creationId="{2F0FB1B0-1957-16D4-8F8D-71784F718669}"/>
          </ac:spMkLst>
        </pc:spChg>
        <pc:spChg chg="mod">
          <ac:chgData name="Rao, Avinash" userId="dc179910-7a0c-432f-997b-a205ace8c5e3" providerId="ADAL" clId="{B635E189-E54F-591E-B551-4A648E0E864C}" dt="2026-05-20T10:36:09.376" v="32003" actId="20577"/>
          <ac:spMkLst>
            <pc:docMk/>
            <pc:sldMk cId="558679071" sldId="961"/>
            <ac:spMk id="17" creationId="{8D317B33-59BE-864A-9C96-B419EE2EE421}"/>
          </ac:spMkLst>
        </pc:spChg>
        <pc:spChg chg="add mod">
          <ac:chgData name="Rao, Avinash" userId="dc179910-7a0c-432f-997b-a205ace8c5e3" providerId="ADAL" clId="{B635E189-E54F-591E-B551-4A648E0E864C}" dt="2026-05-20T10:36:31.383" v="32006"/>
          <ac:spMkLst>
            <pc:docMk/>
            <pc:sldMk cId="558679071" sldId="961"/>
            <ac:spMk id="18" creationId="{46BB8D92-09BE-81D0-D512-AD36E1A8CBE3}"/>
          </ac:spMkLst>
        </pc:spChg>
        <pc:spChg chg="mod">
          <ac:chgData name="Rao, Avinash" userId="dc179910-7a0c-432f-997b-a205ace8c5e3" providerId="ADAL" clId="{B635E189-E54F-591E-B551-4A648E0E864C}" dt="2026-05-20T10:36:31.383" v="32006"/>
          <ac:spMkLst>
            <pc:docMk/>
            <pc:sldMk cId="558679071" sldId="961"/>
            <ac:spMk id="25" creationId="{7AA7698A-1EBC-87D2-D99F-688E834303BD}"/>
          </ac:spMkLst>
        </pc:spChg>
        <pc:spChg chg="mod">
          <ac:chgData name="Rao, Avinash" userId="dc179910-7a0c-432f-997b-a205ace8c5e3" providerId="ADAL" clId="{B635E189-E54F-591E-B551-4A648E0E864C}" dt="2026-05-20T10:36:31.383" v="32006"/>
          <ac:spMkLst>
            <pc:docMk/>
            <pc:sldMk cId="558679071" sldId="961"/>
            <ac:spMk id="164" creationId="{861F3F7B-AF53-109E-A764-D4A16160A9DF}"/>
          </ac:spMkLst>
        </pc:spChg>
        <pc:spChg chg="mod">
          <ac:chgData name="Rao, Avinash" userId="dc179910-7a0c-432f-997b-a205ace8c5e3" providerId="ADAL" clId="{B635E189-E54F-591E-B551-4A648E0E864C}" dt="2026-05-20T10:36:31.383" v="32006"/>
          <ac:spMkLst>
            <pc:docMk/>
            <pc:sldMk cId="558679071" sldId="961"/>
            <ac:spMk id="165" creationId="{03987AE0-9753-9E3D-DDC0-0113B71A76D3}"/>
          </ac:spMkLst>
        </pc:spChg>
        <pc:spChg chg="mod">
          <ac:chgData name="Rao, Avinash" userId="dc179910-7a0c-432f-997b-a205ace8c5e3" providerId="ADAL" clId="{B635E189-E54F-591E-B551-4A648E0E864C}" dt="2026-05-20T10:36:31.383" v="32006"/>
          <ac:spMkLst>
            <pc:docMk/>
            <pc:sldMk cId="558679071" sldId="961"/>
            <ac:spMk id="166" creationId="{2BC0E571-864F-14BA-45BD-E49F36AA5A97}"/>
          </ac:spMkLst>
        </pc:spChg>
        <pc:spChg chg="add mod">
          <ac:chgData name="Rao, Avinash" userId="dc179910-7a0c-432f-997b-a205ace8c5e3" providerId="ADAL" clId="{B635E189-E54F-591E-B551-4A648E0E864C}" dt="2026-05-20T10:36:31.383" v="32006"/>
          <ac:spMkLst>
            <pc:docMk/>
            <pc:sldMk cId="558679071" sldId="961"/>
            <ac:spMk id="173" creationId="{63DA56A7-DE89-7412-A6CE-81EDE4038DC8}"/>
          </ac:spMkLst>
        </pc:spChg>
        <pc:spChg chg="mod">
          <ac:chgData name="Rao, Avinash" userId="dc179910-7a0c-432f-997b-a205ace8c5e3" providerId="ADAL" clId="{B635E189-E54F-591E-B551-4A648E0E864C}" dt="2026-05-20T10:36:31.383" v="32006"/>
          <ac:spMkLst>
            <pc:docMk/>
            <pc:sldMk cId="558679071" sldId="961"/>
            <ac:spMk id="177" creationId="{CDC9B759-59CF-1E76-B5E3-A5CBBCFAC12B}"/>
          </ac:spMkLst>
        </pc:spChg>
        <pc:spChg chg="mod">
          <ac:chgData name="Rao, Avinash" userId="dc179910-7a0c-432f-997b-a205ace8c5e3" providerId="ADAL" clId="{B635E189-E54F-591E-B551-4A648E0E864C}" dt="2026-05-20T10:36:31.383" v="32006"/>
          <ac:spMkLst>
            <pc:docMk/>
            <pc:sldMk cId="558679071" sldId="961"/>
            <ac:spMk id="179" creationId="{C45D14DF-44F4-4BB9-BB33-17FE1AA83EC2}"/>
          </ac:spMkLst>
        </pc:spChg>
        <pc:spChg chg="mod">
          <ac:chgData name="Rao, Avinash" userId="dc179910-7a0c-432f-997b-a205ace8c5e3" providerId="ADAL" clId="{B635E189-E54F-591E-B551-4A648E0E864C}" dt="2026-05-20T10:36:31.383" v="32006"/>
          <ac:spMkLst>
            <pc:docMk/>
            <pc:sldMk cId="558679071" sldId="961"/>
            <ac:spMk id="182" creationId="{32F2194E-389A-9A03-81E8-7BE284DFE471}"/>
          </ac:spMkLst>
        </pc:spChg>
      </pc:sldChg>
      <pc:sldChg chg="addSp delSp modSp add mod">
        <pc:chgData name="Rao, Avinash" userId="dc179910-7a0c-432f-997b-a205ace8c5e3" providerId="ADAL" clId="{B635E189-E54F-591E-B551-4A648E0E864C}" dt="2026-05-20T10:38:12.762" v="32053" actId="20577"/>
        <pc:sldMkLst>
          <pc:docMk/>
          <pc:sldMk cId="825419909" sldId="962"/>
        </pc:sldMkLst>
        <pc:spChg chg="mod">
          <ac:chgData name="Rao, Avinash" userId="dc179910-7a0c-432f-997b-a205ace8c5e3" providerId="ADAL" clId="{B635E189-E54F-591E-B551-4A648E0E864C}" dt="2026-05-20T10:37:05.389" v="32026" actId="20577"/>
          <ac:spMkLst>
            <pc:docMk/>
            <pc:sldMk cId="825419909" sldId="962"/>
            <ac:spMk id="8" creationId="{3020E327-3ECC-800D-0A6F-CB29AC27E4FF}"/>
          </ac:spMkLst>
        </pc:spChg>
        <pc:spChg chg="add mod">
          <ac:chgData name="Rao, Avinash" userId="dc179910-7a0c-432f-997b-a205ace8c5e3" providerId="ADAL" clId="{B635E189-E54F-591E-B551-4A648E0E864C}" dt="2026-05-20T10:37:43.015" v="32040" actId="1037"/>
          <ac:spMkLst>
            <pc:docMk/>
            <pc:sldMk cId="825419909" sldId="962"/>
            <ac:spMk id="12" creationId="{BD9252FC-51A9-6CCA-D9C7-CD591186FB08}"/>
          </ac:spMkLst>
        </pc:spChg>
        <pc:spChg chg="add mod">
          <ac:chgData name="Rao, Avinash" userId="dc179910-7a0c-432f-997b-a205ace8c5e3" providerId="ADAL" clId="{B635E189-E54F-591E-B551-4A648E0E864C}" dt="2026-05-20T10:37:43.015" v="32040" actId="1037"/>
          <ac:spMkLst>
            <pc:docMk/>
            <pc:sldMk cId="825419909" sldId="962"/>
            <ac:spMk id="13" creationId="{D92278E3-CBE6-91B1-C849-AFF3A4B0A449}"/>
          </ac:spMkLst>
        </pc:spChg>
        <pc:spChg chg="add mod">
          <ac:chgData name="Rao, Avinash" userId="dc179910-7a0c-432f-997b-a205ace8c5e3" providerId="ADAL" clId="{B635E189-E54F-591E-B551-4A648E0E864C}" dt="2026-05-20T10:37:43.015" v="32040" actId="1037"/>
          <ac:spMkLst>
            <pc:docMk/>
            <pc:sldMk cId="825419909" sldId="962"/>
            <ac:spMk id="15" creationId="{A596DA23-4B16-8950-A0B7-2EAB00F3E4F7}"/>
          </ac:spMkLst>
        </pc:spChg>
        <pc:spChg chg="mod">
          <ac:chgData name="Rao, Avinash" userId="dc179910-7a0c-432f-997b-a205ace8c5e3" providerId="ADAL" clId="{B635E189-E54F-591E-B551-4A648E0E864C}" dt="2026-05-20T10:38:12.762" v="32053" actId="20577"/>
          <ac:spMkLst>
            <pc:docMk/>
            <pc:sldMk cId="825419909" sldId="962"/>
            <ac:spMk id="17" creationId="{6A7B7134-0885-1298-E03A-6CC2910ED7FB}"/>
          </ac:spMkLst>
        </pc:spChg>
        <pc:spChg chg="add mod">
          <ac:chgData name="Rao, Avinash" userId="dc179910-7a0c-432f-997b-a205ace8c5e3" providerId="ADAL" clId="{B635E189-E54F-591E-B551-4A648E0E864C}" dt="2026-05-20T10:37:43.015" v="32040" actId="1037"/>
          <ac:spMkLst>
            <pc:docMk/>
            <pc:sldMk cId="825419909" sldId="962"/>
            <ac:spMk id="28" creationId="{B4629474-A184-7FA7-5C3D-5BDD6D083FD0}"/>
          </ac:spMkLst>
        </pc:spChg>
        <pc:spChg chg="add mod">
          <ac:chgData name="Rao, Avinash" userId="dc179910-7a0c-432f-997b-a205ace8c5e3" providerId="ADAL" clId="{B635E189-E54F-591E-B551-4A648E0E864C}" dt="2026-05-20T10:37:43.015" v="32040" actId="1037"/>
          <ac:spMkLst>
            <pc:docMk/>
            <pc:sldMk cId="825419909" sldId="962"/>
            <ac:spMk id="29" creationId="{E032C84D-270F-62A6-629F-4B0BBB3650F5}"/>
          </ac:spMkLst>
        </pc:spChg>
        <pc:picChg chg="add mod">
          <ac:chgData name="Rao, Avinash" userId="dc179910-7a0c-432f-997b-a205ace8c5e3" providerId="ADAL" clId="{B635E189-E54F-591E-B551-4A648E0E864C}" dt="2026-05-20T10:37:43.015" v="32040" actId="1037"/>
          <ac:picMkLst>
            <pc:docMk/>
            <pc:sldMk cId="825419909" sldId="962"/>
            <ac:picMk id="30" creationId="{E2836802-A3CF-CE1C-0F42-19A4394FEE8C}"/>
          </ac:picMkLst>
        </pc:picChg>
        <pc:picChg chg="add mod">
          <ac:chgData name="Rao, Avinash" userId="dc179910-7a0c-432f-997b-a205ace8c5e3" providerId="ADAL" clId="{B635E189-E54F-591E-B551-4A648E0E864C}" dt="2026-05-20T10:37:43.015" v="32040" actId="1037"/>
          <ac:picMkLst>
            <pc:docMk/>
            <pc:sldMk cId="825419909" sldId="962"/>
            <ac:picMk id="31" creationId="{689E9B2C-3722-BB0F-4391-335660F58102}"/>
          </ac:picMkLst>
        </pc:picChg>
        <pc:picChg chg="add mod">
          <ac:chgData name="Rao, Avinash" userId="dc179910-7a0c-432f-997b-a205ace8c5e3" providerId="ADAL" clId="{B635E189-E54F-591E-B551-4A648E0E864C}" dt="2026-05-20T10:37:43.015" v="32040" actId="1037"/>
          <ac:picMkLst>
            <pc:docMk/>
            <pc:sldMk cId="825419909" sldId="962"/>
            <ac:picMk id="32" creationId="{1CDAC78E-790F-738B-FE9C-9CFCC391D4D4}"/>
          </ac:picMkLst>
        </pc:picChg>
        <pc:picChg chg="add mod">
          <ac:chgData name="Rao, Avinash" userId="dc179910-7a0c-432f-997b-a205ace8c5e3" providerId="ADAL" clId="{B635E189-E54F-591E-B551-4A648E0E864C}" dt="2026-05-20T10:37:43.015" v="32040" actId="1037"/>
          <ac:picMkLst>
            <pc:docMk/>
            <pc:sldMk cId="825419909" sldId="962"/>
            <ac:picMk id="33" creationId="{FC103E6C-A78B-80CA-3B9B-0A874B968B9D}"/>
          </ac:picMkLst>
        </pc:picChg>
        <pc:picChg chg="add mod">
          <ac:chgData name="Rao, Avinash" userId="dc179910-7a0c-432f-997b-a205ace8c5e3" providerId="ADAL" clId="{B635E189-E54F-591E-B551-4A648E0E864C}" dt="2026-05-20T10:37:43.015" v="32040" actId="1037"/>
          <ac:picMkLst>
            <pc:docMk/>
            <pc:sldMk cId="825419909" sldId="962"/>
            <ac:picMk id="34" creationId="{630A78AC-022A-08BE-BF89-A15964198D8A}"/>
          </ac:picMkLst>
        </pc:picChg>
      </pc:sldChg>
      <pc:sldChg chg="addSp delSp modSp add mod ord">
        <pc:chgData name="Rao, Avinash" userId="dc179910-7a0c-432f-997b-a205ace8c5e3" providerId="ADAL" clId="{B635E189-E54F-591E-B551-4A648E0E864C}" dt="2026-05-20T10:39:03.211" v="32079" actId="14100"/>
        <pc:sldMkLst>
          <pc:docMk/>
          <pc:sldMk cId="2522907905" sldId="963"/>
        </pc:sldMkLst>
        <pc:spChg chg="mod">
          <ac:chgData name="Rao, Avinash" userId="dc179910-7a0c-432f-997b-a205ace8c5e3" providerId="ADAL" clId="{B635E189-E54F-591E-B551-4A648E0E864C}" dt="2026-05-20T10:38:35.124" v="32072" actId="20577"/>
          <ac:spMkLst>
            <pc:docMk/>
            <pc:sldMk cId="2522907905" sldId="963"/>
            <ac:spMk id="8" creationId="{42D1AC93-0AFF-26F2-B7DE-BD5D97D8E73D}"/>
          </ac:spMkLst>
        </pc:spChg>
        <pc:spChg chg="add mod">
          <ac:chgData name="Rao, Avinash" userId="dc179910-7a0c-432f-997b-a205ace8c5e3" providerId="ADAL" clId="{B635E189-E54F-591E-B551-4A648E0E864C}" dt="2026-05-20T10:38:53.062" v="32076"/>
          <ac:spMkLst>
            <pc:docMk/>
            <pc:sldMk cId="2522907905" sldId="963"/>
            <ac:spMk id="18" creationId="{4F5143FB-8703-5B5B-4B9A-47CC1219725E}"/>
          </ac:spMkLst>
        </pc:spChg>
        <pc:spChg chg="add mod">
          <ac:chgData name="Rao, Avinash" userId="dc179910-7a0c-432f-997b-a205ace8c5e3" providerId="ADAL" clId="{B635E189-E54F-591E-B551-4A648E0E864C}" dt="2026-05-20T10:38:53.062" v="32076"/>
          <ac:spMkLst>
            <pc:docMk/>
            <pc:sldMk cId="2522907905" sldId="963"/>
            <ac:spMk id="21" creationId="{42892BCF-3443-EF2C-4993-098686422A27}"/>
          </ac:spMkLst>
        </pc:spChg>
        <pc:spChg chg="add mod">
          <ac:chgData name="Rao, Avinash" userId="dc179910-7a0c-432f-997b-a205ace8c5e3" providerId="ADAL" clId="{B635E189-E54F-591E-B551-4A648E0E864C}" dt="2026-05-20T10:38:53.062" v="32076"/>
          <ac:spMkLst>
            <pc:docMk/>
            <pc:sldMk cId="2522907905" sldId="963"/>
            <ac:spMk id="37" creationId="{258D2F9A-FF6B-00B0-E3C0-9423E6DD81D2}"/>
          </ac:spMkLst>
        </pc:spChg>
        <pc:spChg chg="add mod">
          <ac:chgData name="Rao, Avinash" userId="dc179910-7a0c-432f-997b-a205ace8c5e3" providerId="ADAL" clId="{B635E189-E54F-591E-B551-4A648E0E864C}" dt="2026-05-20T10:38:53.062" v="32076"/>
          <ac:spMkLst>
            <pc:docMk/>
            <pc:sldMk cId="2522907905" sldId="963"/>
            <ac:spMk id="43" creationId="{AD350A5B-7A37-39F1-380A-9D080E374BEB}"/>
          </ac:spMkLst>
        </pc:spChg>
        <pc:spChg chg="add mod">
          <ac:chgData name="Rao, Avinash" userId="dc179910-7a0c-432f-997b-a205ace8c5e3" providerId="ADAL" clId="{B635E189-E54F-591E-B551-4A648E0E864C}" dt="2026-05-20T10:38:53.062" v="32076"/>
          <ac:spMkLst>
            <pc:docMk/>
            <pc:sldMk cId="2522907905" sldId="963"/>
            <ac:spMk id="48" creationId="{041B3186-0E08-7F96-78A0-B5B6019BB078}"/>
          </ac:spMkLst>
        </pc:spChg>
        <pc:spChg chg="add mod">
          <ac:chgData name="Rao, Avinash" userId="dc179910-7a0c-432f-997b-a205ace8c5e3" providerId="ADAL" clId="{B635E189-E54F-591E-B551-4A648E0E864C}" dt="2026-05-20T10:38:53.062" v="32076"/>
          <ac:spMkLst>
            <pc:docMk/>
            <pc:sldMk cId="2522907905" sldId="963"/>
            <ac:spMk id="54" creationId="{CE48F8E0-E982-2BAD-E5FA-8CA4658CF725}"/>
          </ac:spMkLst>
        </pc:spChg>
        <pc:spChg chg="add mod">
          <ac:chgData name="Rao, Avinash" userId="dc179910-7a0c-432f-997b-a205ace8c5e3" providerId="ADAL" clId="{B635E189-E54F-591E-B551-4A648E0E864C}" dt="2026-05-20T10:38:53.062" v="32076"/>
          <ac:spMkLst>
            <pc:docMk/>
            <pc:sldMk cId="2522907905" sldId="963"/>
            <ac:spMk id="62" creationId="{47C316DD-6D7C-5754-44D4-E7A08F7293F7}"/>
          </ac:spMkLst>
        </pc:spChg>
        <pc:spChg chg="add mod">
          <ac:chgData name="Rao, Avinash" userId="dc179910-7a0c-432f-997b-a205ace8c5e3" providerId="ADAL" clId="{B635E189-E54F-591E-B551-4A648E0E864C}" dt="2026-05-20T10:38:53.062" v="32076"/>
          <ac:spMkLst>
            <pc:docMk/>
            <pc:sldMk cId="2522907905" sldId="963"/>
            <ac:spMk id="67" creationId="{A76E1674-5CD5-5478-473F-B53BBB33A61C}"/>
          </ac:spMkLst>
        </pc:spChg>
        <pc:spChg chg="add mod">
          <ac:chgData name="Rao, Avinash" userId="dc179910-7a0c-432f-997b-a205ace8c5e3" providerId="ADAL" clId="{B635E189-E54F-591E-B551-4A648E0E864C}" dt="2026-05-20T10:38:53.062" v="32076"/>
          <ac:spMkLst>
            <pc:docMk/>
            <pc:sldMk cId="2522907905" sldId="963"/>
            <ac:spMk id="79" creationId="{43115A81-0635-78E7-FA1A-519760443FF5}"/>
          </ac:spMkLst>
        </pc:spChg>
        <pc:spChg chg="add mod">
          <ac:chgData name="Rao, Avinash" userId="dc179910-7a0c-432f-997b-a205ace8c5e3" providerId="ADAL" clId="{B635E189-E54F-591E-B551-4A648E0E864C}" dt="2026-05-20T10:39:03.211" v="32079" actId="14100"/>
          <ac:spMkLst>
            <pc:docMk/>
            <pc:sldMk cId="2522907905" sldId="963"/>
            <ac:spMk id="83" creationId="{9A54F5DD-6939-37AF-0A3D-F51A3F96ED91}"/>
          </ac:spMkLst>
        </pc:spChg>
      </pc:sldChg>
      <pc:sldMasterChg chg="delSldLayout">
        <pc:chgData name="Rao, Avinash" userId="dc179910-7a0c-432f-997b-a205ace8c5e3" providerId="ADAL" clId="{B635E189-E54F-591E-B551-4A648E0E864C}" dt="2026-05-12T07:53:00.830" v="24949" actId="2696"/>
        <pc:sldMasterMkLst>
          <pc:docMk/>
          <pc:sldMasterMk cId="2457110672" sldId="2147483709"/>
        </pc:sldMasterMkLst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AE853440-0782-1D68-D2FD-933DEA3367A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>
              <a:latin typeface="Graphik" panose="020B0503030202060203" pitchFamily="34" charset="77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BAE373-49AC-5B9F-BD8D-665F4397E9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64787D-70D5-9549-AC5E-9D4C1BFA0564}" type="datetimeFigureOut">
              <a:rPr lang="en-US" smtClean="0">
                <a:latin typeface="Graphik" panose="020B0503030202060203" pitchFamily="34" charset="77"/>
              </a:rPr>
              <a:t>5/27/2026</a:t>
            </a:fld>
            <a:endParaRPr lang="en-US">
              <a:latin typeface="Graphik" panose="020B0503030202060203" pitchFamily="34" charset="77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9D5359E-0814-051B-B036-A1568525939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>
              <a:latin typeface="Graphik" panose="020B0503030202060203" pitchFamily="34" charset="77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82F9671-5EF1-8E9F-DD2A-21863ED2199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C2F477-6371-B744-A7EB-E94ECCEEDA65}" type="slidenum">
              <a:rPr lang="en-US" smtClean="0">
                <a:latin typeface="Graphik" panose="020B0503030202060203" pitchFamily="34" charset="77"/>
              </a:rPr>
              <a:t>‹#›</a:t>
            </a:fld>
            <a:endParaRPr lang="en-US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339209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Graphik" panose="020B0503030202060203" pitchFamily="34" charset="77"/>
              </a:defRPr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Graphik" panose="020B0503030202060203" pitchFamily="34" charset="77"/>
              </a:defRPr>
            </a:lvl1pPr>
          </a:lstStyle>
          <a:p>
            <a:fld id="{7FBA1538-8606-2D42-9B67-EB3CAAF1E29B}" type="datetimeFigureOut">
              <a:rPr lang="en-US" smtClean="0"/>
              <a:pPr/>
              <a:t>5/27/2026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Graphik" panose="020B0503030202060203" pitchFamily="34" charset="77"/>
              </a:defRPr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Graphik" panose="020B0503030202060203" pitchFamily="34" charset="77"/>
              </a:defRPr>
            </a:lvl1pPr>
          </a:lstStyle>
          <a:p>
            <a:fld id="{8F681651-9904-804F-8355-78350773C1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3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7" rtl="0" eaLnBrk="1" latinLnBrk="0" hangingPunct="1">
      <a:defRPr sz="1200" b="0" i="0" kern="1200">
        <a:solidFill>
          <a:schemeClr val="tx1"/>
        </a:solidFill>
        <a:latin typeface="Graphik" panose="020B0503030202060203" pitchFamily="34" charset="77"/>
        <a:ea typeface="+mn-ea"/>
        <a:cs typeface="+mn-cs"/>
      </a:defRPr>
    </a:lvl1pPr>
    <a:lvl2pPr marL="457189" algn="l" defTabSz="914377" rtl="0" eaLnBrk="1" latinLnBrk="0" hangingPunct="1">
      <a:defRPr sz="1200" b="0" i="0" kern="1200">
        <a:solidFill>
          <a:schemeClr val="tx1"/>
        </a:solidFill>
        <a:latin typeface="Graphik" panose="020B0503030202060203" pitchFamily="34" charset="77"/>
        <a:ea typeface="+mn-ea"/>
        <a:cs typeface="+mn-cs"/>
      </a:defRPr>
    </a:lvl2pPr>
    <a:lvl3pPr marL="914377" algn="l" defTabSz="914377" rtl="0" eaLnBrk="1" latinLnBrk="0" hangingPunct="1">
      <a:defRPr sz="1200" b="0" i="0" kern="1200">
        <a:solidFill>
          <a:schemeClr val="tx1"/>
        </a:solidFill>
        <a:latin typeface="Graphik" panose="020B0503030202060203" pitchFamily="34" charset="77"/>
        <a:ea typeface="+mn-ea"/>
        <a:cs typeface="+mn-cs"/>
      </a:defRPr>
    </a:lvl3pPr>
    <a:lvl4pPr marL="1371566" algn="l" defTabSz="914377" rtl="0" eaLnBrk="1" latinLnBrk="0" hangingPunct="1">
      <a:defRPr sz="1200" b="0" i="0" kern="1200">
        <a:solidFill>
          <a:schemeClr val="tx1"/>
        </a:solidFill>
        <a:latin typeface="Graphik" panose="020B0503030202060203" pitchFamily="34" charset="77"/>
        <a:ea typeface="+mn-ea"/>
        <a:cs typeface="+mn-cs"/>
      </a:defRPr>
    </a:lvl4pPr>
    <a:lvl5pPr marL="1828754" algn="l" defTabSz="914377" rtl="0" eaLnBrk="1" latinLnBrk="0" hangingPunct="1">
      <a:defRPr sz="1200" b="0" i="0" kern="1200">
        <a:solidFill>
          <a:schemeClr val="tx1"/>
        </a:solidFill>
        <a:latin typeface="Graphik" panose="020B0503030202060203" pitchFamily="34" charset="77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Deck Summary: Managed Reinvention Services — Accenture Digital Core, May 2026</a:t>
            </a:r>
            <a:endParaRPr lang="en-US" sz="1200" b="0" i="0" u="none" strike="noStrike" kern="1200">
              <a:solidFill>
                <a:schemeClr val="tx1"/>
              </a:solidFill>
              <a:effectLst/>
              <a:latin typeface="Graphik" panose="020B0503030202060203" pitchFamily="34" charset="77"/>
              <a:ea typeface="+mn-ea"/>
              <a:cs typeface="+mn-cs"/>
            </a:endParaRPr>
          </a:p>
          <a:p>
            <a:endParaRPr lang="en-US" sz="1200" b="1" i="0" u="none" strike="noStrike" kern="1200">
              <a:solidFill>
                <a:schemeClr val="tx1"/>
              </a:solidFill>
              <a:effectLst/>
              <a:latin typeface="Graphik" panose="020B0503030202060203" pitchFamily="34" charset="77"/>
              <a:ea typeface="+mn-ea"/>
              <a:cs typeface="+mn-cs"/>
            </a:endParaRPr>
          </a:p>
          <a:p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1. Strategic Context &amp; Market Forces</a:t>
            </a:r>
          </a:p>
          <a:p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The traditional managed services model is structurally challenged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 — Gartner predicts </a:t>
            </a:r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40%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 of enterprise applications will embed AI agents by end of </a:t>
            </a:r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2026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, and IDC forecasts </a:t>
            </a:r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30%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of service contracts will be outcome-based by </a:t>
            </a:r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2029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. Seat-based pricing is becoming obsolete.</a:t>
            </a:r>
          </a:p>
          <a:p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CIOs face a "generational shift"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 driven by agentic AI reshaping work, workforce, and workbench simultaneously — yet </a:t>
            </a:r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~70% of tech budgets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 remain locked in maintenance, leaving only </a:t>
            </a:r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0.5 cents per dollar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 for building AI products.</a:t>
            </a:r>
          </a:p>
          <a:p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The business expectation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 is captured as: </a:t>
            </a:r>
            <a:r>
              <a:rPr lang="en-US" sz="1200" b="0" i="1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"40% more change at 40% higher velocity and 40% lower cost — with same or lower headcount."</a:t>
            </a:r>
            <a:endParaRPr lang="en-US" sz="1200" b="0" i="0" u="none" strike="noStrike" kern="1200">
              <a:solidFill>
                <a:schemeClr val="tx1"/>
              </a:solidFill>
              <a:effectLst/>
              <a:latin typeface="Graphik" panose="020B0503030202060203" pitchFamily="34" charset="77"/>
              <a:ea typeface="+mn-ea"/>
              <a:cs typeface="+mn-cs"/>
            </a:endParaRPr>
          </a:p>
          <a:p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2. What Managed Reinvention Services Is</a:t>
            </a:r>
          </a:p>
          <a:p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Core proposition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 — Help CIOs reshape tech economics by shifting Run spend to Reinvention capital, moving beyond traditional levers to a hybrid </a:t>
            </a:r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Agent + Human workforce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.</a:t>
            </a:r>
          </a:p>
          <a:p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Five pillars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: Autonomous Operations, Frictionless Change, Continuous Simplification &amp; Modernization, Business Domain Reinvention, and Technology Cost &amp; Productivity Reinvention.</a:t>
            </a:r>
          </a:p>
          <a:p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Target outcomes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: </a:t>
            </a:r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3–5× AI-driven enterprise velocity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, </a:t>
            </a:r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40–50% cost savings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, and a </a:t>
            </a:r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70% pivot to Reinvention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 from Run spend.</a:t>
            </a:r>
          </a:p>
          <a:p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Five success factors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 for making it work: Context Grounding (via a Service Intelligence Context Graph as a living digital twin), Governance Guardrails, Human + Agent Interaction Model, Process Redesign, and a Compounding Value Mindset.</a:t>
            </a:r>
          </a:p>
          <a:p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3. Platform &amp; Autonomy Framework</a:t>
            </a:r>
          </a:p>
          <a:p>
            <a:r>
              <a:rPr lang="en-US" sz="1200" b="1" i="0" u="none" strike="noStrike" kern="1200" err="1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Reinvention.AI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 is the underlying platform — an open, AI-powered system with an Enterprise Memory (Knowledge Graph), Agent Marketplace, Integration Hub, Control Tower, and Construct + AI Engine.</a:t>
            </a:r>
          </a:p>
          <a:p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Autonomy levels range from L1 to L5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: L1 (full human command) through L5 (full autonomy with a 5-minute human review window). Autonomy is </a:t>
            </a:r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earned, not assumed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 — bounded by the most restrictive constraint (e.g., PCI-DSS or safety-critical flags drop autonomy levels).</a:t>
            </a:r>
          </a:p>
          <a:p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Autonomy-based pricing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 aligns commercial models with maturity: as autonomy increases, the commercial model shifts from FTE rate cards to </a:t>
            </a:r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outcome/value-based pricing with shared upside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.</a:t>
            </a:r>
          </a:p>
          <a:p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4. Solution Playbook &amp; Delivery Model</a:t>
            </a:r>
          </a:p>
          <a:p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Six-phase journey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 across </a:t>
            </a:r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~47+ months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: Phase 0–2 (Transition &amp; Transformation, months 1–6) → Phase 3–6 (Agentic AI-Led Service Delivery, month 7 onward).</a:t>
            </a:r>
          </a:p>
          <a:p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80+ agents across 3 domains and 9 sub-domains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 (App Management, App Development, Infrastructure), deployed progressively — copilot-first in early phases, fully autonomous by Phase 6.</a:t>
            </a:r>
          </a:p>
          <a:p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Human/Agent ratios shift dramatically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: App Management moves from </a:t>
            </a:r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100% human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 to </a:t>
            </a:r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20H/80A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; Infrastructure from </a:t>
            </a:r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100% human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 to </a:t>
            </a:r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20H/80A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; App Dev from </a:t>
            </a:r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100% human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 to </a:t>
            </a:r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30H/70A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.</a:t>
            </a:r>
          </a:p>
          <a:p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Value pools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: Brilliant Basics → Agentic AI Ops → AI-Native SDLC → Tech Modernization, with agent resolution targets of </a:t>
            </a:r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≥40% (Phase 3) → ≥90% (Phase 6)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 and cost reduction of </a:t>
            </a:r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10% → 40–60%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.</a:t>
            </a:r>
          </a:p>
          <a:p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5. Risk Management</a:t>
            </a:r>
          </a:p>
          <a:p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12 tracked risks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 with detailed mitigations, including Digital Brain data quality (</a:t>
            </a:r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CMDB accuracy ≥75%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 required before Phase 1), workforce adoption resistance, legacy integration barriers, LLM model drift, prompt injection attacks, and commercial model misalignment.</a:t>
            </a:r>
          </a:p>
          <a:p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Critical shared commitments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 from both client and provider — executive sponsorship, data foundation readiness, outcome-based commercial alignment, and Responsible AI governance from Phase 0.</a:t>
            </a:r>
          </a:p>
          <a:p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6. Client Case Studies</a:t>
            </a:r>
          </a:p>
          <a:p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Global Logistics Major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 — </a:t>
            </a:r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$1.2B IT cost take-out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, </a:t>
            </a:r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37% annual tech spend reduction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, </a:t>
            </a:r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45–73% productivity uplift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, and </a:t>
            </a:r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94K incidents eradicated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 through Prometheus 1.0/2.0 automation-first operations.</a:t>
            </a:r>
          </a:p>
          <a:p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BBVA (Banking)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 — </a:t>
            </a:r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117% new customer </a:t>
            </a:r>
            <a:r>
              <a:rPr lang="en-US" sz="1200" b="1" i="0" u="none" strike="noStrike" kern="1200" err="1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growth</a:t>
            </a:r>
            <a:r>
              <a:rPr lang="en-US" sz="1200" b="0" i="0" u="none" strike="noStrike" kern="1200" err="1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over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 5 years, </a:t>
            </a:r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€8B record profit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, </a:t>
            </a:r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65% digital channel acquisition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, powered by cloud, AI, and digital CX reinvention.</a:t>
            </a:r>
          </a:p>
          <a:p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7. Leadership &amp; Go-to-Market</a:t>
            </a:r>
          </a:p>
          <a:p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Global Lead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: Avinash Rao, supported by market leads across Americas, EMEA, Japan, and APAC, with dedicated offering leads for Autonomous Operations, Tech Cost &amp; Productivity Reinvention, Managed Capacity Services, and </a:t>
            </a:r>
            <a:r>
              <a:rPr lang="en-US" sz="1200" b="0" i="0" u="none" strike="noStrike" kern="1200" err="1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Reinvention.AI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 platform engineering.</a:t>
            </a:r>
          </a:p>
          <a:p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Key Takeaways</a:t>
            </a:r>
          </a:p>
          <a:p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This is a fundamental repositioning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 of managed services — from "your mess for less" cost arbitrage to a platform-driven, agent-first model that compounds value over time through a living digital twin.</a:t>
            </a:r>
          </a:p>
          <a:p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The commercial shift is as significant as the technical one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 — autonomy-based pricing ties provider incentives to client outcomes, not headcount.</a:t>
            </a:r>
          </a:p>
          <a:p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Execution hinges on five non-negotiables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: data quality, governance, human-agent interaction design, process re-architecture, and sustained executive sponsorship from both sides.</a:t>
            </a:r>
          </a:p>
          <a:p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The proof points are strong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 — billion-dollar outcomes at global logistics and banking clients lend credibility to the ambition.</a:t>
            </a:r>
          </a:p>
          <a:p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Speed matters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 — the presentation frames this as an urgent, not optional, pivot, given how rapidly agentic AI is reshaping enterprise operations.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81651-9904-804F-8355-78350773C1A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338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00D54A-EC5E-87CD-9255-B7146C2A1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0A9500-589B-8628-9DEF-D5F1778BB8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F36FA9-898F-0A60-0BF6-A3D56A8259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Work backward from client reality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4421B4-CE03-A75F-B974-E8B4B6301A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81651-9904-804F-8355-78350773C1A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2164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0F4EF5-36B9-7444-F3C8-1B0BBABDEA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D9D3DB-25C7-100B-5DF2-565E2F1481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73116D-2A09-1556-60C9-C9BC55240F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Digital Core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helps client CIOs, CTOs and CDOs reinvent their digital foundations—including technology strategy and architecture, data and AI, modernizing and managing applications, infrastructure, data and cloud. We build an industry-aligned digital core for clients to be an AI-enabled enterprise, driving measurable business value at speed and scale.</a:t>
            </a:r>
          </a:p>
          <a:p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Managed Reinvention Services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helps client CIOs, CTOs and CDOs modernize and manage their digital foundations—across applications, infrastructure, AI and data, platforms and cloud.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>
                <a:solidFill>
                  <a:schemeClr val="tx1"/>
                </a:solidFill>
              </a:rPr>
              <a:t>We help CIOs reinvent tech economics - reduce cost and multiply productivity, to make a sharper capital allocation towards AI powered growth and experience.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raphik Light" panose="020B0403030202060203" pitchFamily="34" charset="0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B46C6A-1A92-5E2A-8500-E6E94D0934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81651-9904-804F-8355-78350773C1A7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5674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9CDC03-231C-4916-91A4-BE2D572DE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0BBCCC-0647-08E6-5ABA-BD17C442EE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078B3E-F731-E577-C2C2-71BCCBA323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655242-6095-87B8-4367-26A47F4239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70657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966FF-89F7-4B37-F891-FE867E356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225F9B-2DEF-68F3-DF85-D828036B24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7C9CB7-B90C-CE05-8DD3-9F75A737F7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Digital Core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helps client CIOs, CTOs and CDOs reinvent their digital foundations—including technology strategy and architecture, data and AI, modernizing and managing applications, infrastructure, data and cloud. We build an industry-aligned digital core for clients to be an AI-enabled enterprise, driving measurable business value at speed and scale.</a:t>
            </a:r>
          </a:p>
          <a:p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Managed Reinvention Services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helps client CIOs, CTOs and CDOs modernize and manage their digital foundations—across applications, infrastructure, AI and data, platforms and cloud.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>
                <a:solidFill>
                  <a:schemeClr val="tx1"/>
                </a:solidFill>
              </a:rPr>
              <a:t>We help CIOs reinvent tech economics - reduce cost and multiply productivity, to make a sharper capital allocation towards AI powered growth and experience.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raphik Light" panose="020B0403030202060203" pitchFamily="34" charset="0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D9C0DA-94FC-5B4B-89A6-9AD3401EC1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81651-9904-804F-8355-78350773C1A7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8830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A0F9E1-7225-F14E-529F-ECB8884C1F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C2C8FF1-D9EC-4C21-61CD-751E0CB369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35F7B9-8B06-D00A-FB64-E561BBFA5D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Digital Core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helps client CIOs, CTOs and CDOs reinvent their digital foundations—including technology strategy and architecture, data and AI, modernizing and managing applications, infrastructure, data and cloud. We build an industry-aligned digital core for clients to be an AI-enabled enterprise, driving measurable business value at speed and scale.</a:t>
            </a:r>
          </a:p>
          <a:p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Managed Reinvention Services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helps client CIOs, CTOs and CDOs modernize and manage their digital foundations—across applications, infrastructure, AI and data, platforms and cloud.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>
                <a:solidFill>
                  <a:schemeClr val="tx1"/>
                </a:solidFill>
              </a:rPr>
              <a:t>We help CIOs reinvent tech economics - reduce cost and multiply productivity, to make a sharper capital allocation towards AI powered growth and experience.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raphik Light" panose="020B0403030202060203" pitchFamily="34" charset="0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32F01E-6B13-68CF-2A9B-F331392F27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81651-9904-804F-8355-78350773C1A7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0585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C2F8B3-64AC-FA35-28D4-9ED1A905C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C40FEB-1A29-8759-B225-17D4B27A5F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9F33DC-2390-5ABF-AB09-A7F9BA5A3C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Digital Core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helps client CIOs, CTOs and CDOs reinvent their digital foundations—including technology strategy and architecture, data and AI, modernizing and managing applications, infrastructure, data and cloud. We build an industry-aligned digital core for clients to be an AI-enabled enterprise, driving measurable business value at speed and scale.</a:t>
            </a:r>
          </a:p>
          <a:p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Managed Reinvention Services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helps client CIOs, CTOs and CDOs modernize and manage their digital foundations—across applications, infrastructure, AI and data, platforms and cloud.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>
                <a:solidFill>
                  <a:schemeClr val="tx1"/>
                </a:solidFill>
              </a:rPr>
              <a:t>We help CIOs reinvent tech economics - reduce cost and multiply productivity, to make a sharper capital allocation towards AI powered growth and experience.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raphik Light" panose="020B0403030202060203" pitchFamily="34" charset="0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D05C1C-292A-AABD-0E37-879817B234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81651-9904-804F-8355-78350773C1A7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499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B6385-BF11-F656-8024-853EA7CAB4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8DA225-A752-24BB-F854-4A34BB49D8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E47A83-2B07-62DF-5C0D-2B20CA3080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Digital Core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helps client CIOs, CTOs and CDOs reinvent their digital foundations—including technology strategy and architecture, data and AI, modernizing and managing applications, infrastructure, data and cloud. We build an industry-aligned digital core for clients to be an AI-enabled enterprise, driving measurable business value at speed and scale.</a:t>
            </a:r>
          </a:p>
          <a:p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Managed Reinvention Services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helps client CIOs, CTOs and CDOs modernize and manage their digital foundations—across applications, infrastructure, AI and data, platforms and cloud.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>
                <a:solidFill>
                  <a:schemeClr val="tx1"/>
                </a:solidFill>
              </a:rPr>
              <a:t>We help CIOs reinvent tech economics - reduce cost and multiply productivity, to make a sharper capital allocation towards AI powered growth and experience.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raphik Light" panose="020B0403030202060203" pitchFamily="34" charset="0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A18220-D5E2-1DC2-6F13-931EA6B29B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81651-9904-804F-8355-78350773C1A7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3407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04A910-90DF-FA55-D010-AA82D3BAF7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A30D2E-1596-E987-7EAF-30FE89C4A7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93D5C9-1D3D-FBEB-1EE2-9665911798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Digital Core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helps client CIOs, CTOs and CDOs reinvent their digital foundations—including technology strategy and architecture, data and AI, modernizing and managing applications, infrastructure, data and cloud. We build an industry-aligned digital core for clients to be an AI-enabled enterprise, driving measurable business value at speed and scale.</a:t>
            </a:r>
          </a:p>
          <a:p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Managed Reinvention Services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raphik" panose="020B0503030202060203" pitchFamily="34" charset="77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helps client CIOs, CTOs and CDOs modernize and manage their digital foundations—across applications, infrastructure, AI and data, platforms and cloud.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>
                <a:solidFill>
                  <a:schemeClr val="tx1"/>
                </a:solidFill>
              </a:rPr>
              <a:t>We help CIOs reinvent tech economics - reduce cost and multiply productivity, to make a sharper capital allocation towards AI powered growth and experience.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raphik Light" panose="020B0403030202060203" pitchFamily="34" charset="0"/>
              <a:ea typeface="+mn-ea"/>
              <a:cs typeface="+mn-cs"/>
            </a:endParaRP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FDDA2A-0D3D-C839-533B-2BFC31C7EB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81651-9904-804F-8355-78350773C1A7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889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2FCBC3-B285-27FC-B3EE-D36BE2AC6A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D563D4-1A88-9FF5-0AF4-D244C31EF3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CC1D6E-BC4B-E704-7DB9-85F95E3331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Analyst quote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AA5B4F-12A4-8816-4E78-3F7AB9E2BD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81651-9904-804F-8355-78350773C1A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3848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DCBF1E-852B-5512-B3C7-9AB3BFFAA3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4209FF-E523-EA4B-A3D1-C4B8651A14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4F947B-D3CF-79C2-7B27-6464B696D4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Analyst quote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2A85DE-CDEF-333A-D7BF-F5C5119C53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81651-9904-804F-8355-78350773C1A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6642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Questions that represent the confusion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81651-9904-804F-8355-78350773C1A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5583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Work backward from client reality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81651-9904-804F-8355-78350773C1A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2628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E3F6E3-5276-6016-B4FF-06CC202D6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87ACEB-BC76-F67F-9FBA-47A3F0B8F0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B7763B-E6D3-AE3C-EE84-0681201434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Work backward from client reality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AA2D80-9E44-B851-28C4-081BD017E9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81651-9904-804F-8355-78350773C1A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9378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A70A08-473A-51E3-31C2-6666EB403A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673642-D2C5-D108-5B59-A446608C0C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199F11-E8DE-2F34-4F55-30D4DD9B5F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Work backward from client reality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9E8ECF-08A8-2A5C-7B5F-3BE889509F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81651-9904-804F-8355-78350773C1A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226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62967A-BFAF-79C0-E490-6462D76DB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23BB1E-65DB-1F61-233D-AC45992D22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05332F-F0D5-7606-8132-0117151A24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The "March of Nines" is a concept from reliability engineering describing the exponential difficulty of increasing a system's success rate. Popularized in the AI and self-driving car industries, it highlights that every additional "nine" of reliability requires as much engineering effort as all the previous levels combined. </a:t>
            </a:r>
          </a:p>
          <a:p>
            <a:r>
              <a:rPr lang="en-US" sz="1200" b="0" i="0" u="none" strike="noStrike" kern="1200" err="1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www.superagent.sh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 +2</a:t>
            </a:r>
          </a:p>
          <a:p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The Breakdown of the Concept</a:t>
            </a:r>
          </a:p>
          <a:p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The First Nine (90%):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 This is the easiest milestone to achieve. It represents a strong, functioning demo where the main features work, but it is entirely inadequate for safe, real-world deployment. </a:t>
            </a:r>
          </a:p>
          <a:p>
            <a:r>
              <a:rPr lang="en-US" sz="1200" b="0" i="0" u="none" strike="noStrike" kern="1200" err="1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www.superagent.sh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 +1</a:t>
            </a:r>
          </a:p>
          <a:p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The Second &amp; Third Nines (99% to 99.9%):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 Getting to these levels is a slog. Developers must hunt down, program, and patch rare corner cases. The cost of fixing errors skyrockets, meaning "mostly working" essentially means "definitely breaking" in production. </a:t>
            </a:r>
          </a:p>
          <a:p>
            <a:r>
              <a:rPr lang="en-US" sz="1200" b="0" i="0" u="none" strike="noStrike" kern="1200" err="1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Medium·Maxwell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 Andrews +2</a:t>
            </a:r>
          </a:p>
          <a:p>
            <a:r>
              <a:rPr lang="en-US" sz="1200" b="1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The Demo-to-Product Gap: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 Moving a project from an impressive prototype to dependable, production-grade software (such as achieving 99.999% "five nines" uptime) typically takes years. </a:t>
            </a:r>
          </a:p>
          <a:p>
            <a:r>
              <a:rPr lang="en-US" sz="1200" b="0" i="0" u="none" strike="noStrike" kern="1200" err="1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www.superagent.sh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Graphik" panose="020B0503030202060203" pitchFamily="34" charset="77"/>
                <a:ea typeface="+mn-ea"/>
                <a:cs typeface="+mn-cs"/>
              </a:rPr>
              <a:t> +1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74B729-0572-5A05-7476-AE2043E2A8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81651-9904-804F-8355-78350773C1A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4620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7DB76B-6B3B-A6AE-0689-A45DAE8DE1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5A96D6-9A9D-52D6-2F31-89E1E806CD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1CEA5F-E5E6-E986-763A-E6BB833104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Work backward from client reality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8EF326-E185-FCC5-EF71-10307801ED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681651-9904-804F-8355-78350773C1A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032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: gradi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746E4763-F545-C94B-51CE-F4BC514CB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4969" y="3010439"/>
            <a:ext cx="6793919" cy="1329595"/>
          </a:xfrm>
          <a:prstGeom prst="rect">
            <a:avLst/>
          </a:prstGeom>
        </p:spPr>
        <p:txBody>
          <a:bodyPr anchor="b">
            <a:spAutoFit/>
          </a:bodyPr>
          <a:lstStyle>
            <a:lvl1pPr algn="l">
              <a:lnSpc>
                <a:spcPct val="90000"/>
              </a:lnSpc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BC002026-094D-D1B0-BDA1-62996F24135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4969" y="4464055"/>
            <a:ext cx="6793919" cy="109284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800" b="0" i="0" spc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marL="0" lv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pic>
        <p:nvPicPr>
          <p:cNvPr id="3" name="accenture" descr="accenture logo">
            <a:extLst>
              <a:ext uri="{FF2B5EF4-FFF2-40B4-BE49-F238E27FC236}">
                <a16:creationId xmlns:a16="http://schemas.microsoft.com/office/drawing/2014/main" id="{FF7A765D-4682-9084-D606-70A59390D7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951" y="557588"/>
            <a:ext cx="1243822" cy="328510"/>
          </a:xfrm>
          <a:prstGeom prst="rect">
            <a:avLst/>
          </a:prstGeom>
        </p:spPr>
      </p:pic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21E81FC3-5B5A-36F1-7992-060E05D477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71950" y="5674232"/>
            <a:ext cx="3816000" cy="634494"/>
          </a:xfrm>
          <a:prstGeom prst="rect">
            <a:avLst/>
          </a:prstGeom>
        </p:spPr>
        <p:txBody>
          <a:bodyPr anchor="b"/>
          <a:lstStyle>
            <a:lvl1pPr marL="0" indent="0" algn="l" defTabSz="914377" rtl="0" eaLnBrk="1" latinLnBrk="0" hangingPunct="1">
              <a:spcAft>
                <a:spcPts val="0"/>
              </a:spcAft>
              <a:buNone/>
              <a:defRPr lang="en-US" sz="1200" b="0" i="0" kern="1200" dirty="0" smtClean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36108AED-3E3E-1C9D-6AD6-AB28DC8162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58956" y="6124059"/>
            <a:ext cx="1832894" cy="18466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r" defTabSz="914377" rtl="0" eaLnBrk="1" latinLnBrk="0" hangingPunct="1">
              <a:spcAft>
                <a:spcPts val="0"/>
              </a:spcAft>
              <a:buNone/>
              <a:defRPr lang="en-US" sz="1200" b="0" i="0" kern="1200" dirty="0">
                <a:solidFill>
                  <a:schemeClr val="tx1"/>
                </a:solidFill>
                <a:latin typeface="Graphik Semibold" panose="020B0703030202060203" pitchFamily="34" charset="0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MM.DD.YYYY</a:t>
            </a:r>
          </a:p>
        </p:txBody>
      </p:sp>
    </p:spTree>
    <p:extLst>
      <p:ext uri="{BB962C8B-B14F-4D97-AF65-F5344CB8AC3E}">
        <p14:creationId xmlns:p14="http://schemas.microsoft.com/office/powerpoint/2010/main" val="22093069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C35EA4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: gradien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blurry background&#10;&#10;AI-generated content may be incorrect.">
            <a:extLst>
              <a:ext uri="{FF2B5EF4-FFF2-40B4-BE49-F238E27FC236}">
                <a16:creationId xmlns:a16="http://schemas.microsoft.com/office/drawing/2014/main" id="{87111667-186F-DD25-9A4B-3608F196AB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65522" y="-2667001"/>
            <a:ext cx="6857998" cy="12192000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2B28B826-EFF3-117E-A205-62F240EBE2CC}"/>
              </a:ext>
            </a:extLst>
          </p:cNvPr>
          <p:cNvSpPr>
            <a:spLocks noGrp="1"/>
          </p:cNvSpPr>
          <p:nvPr>
            <p:ph type="ctrTitle"/>
          </p:nvPr>
        </p:nvSpPr>
        <p:spPr bwMode="white">
          <a:xfrm>
            <a:off x="1182796" y="3776810"/>
            <a:ext cx="5715000" cy="1329595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31547BE7-16A3-D21E-ADAC-48D17CDF300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1182796" y="5219056"/>
            <a:ext cx="5715000" cy="109284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800" b="0" i="0" spc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marL="0" lv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56C59DBC-B2E5-1892-B37B-68897D1619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89497" y="2433053"/>
            <a:ext cx="1150956" cy="1231106"/>
          </a:xfrm>
        </p:spPr>
        <p:txBody>
          <a:bodyPr wrap="none" anchor="b">
            <a:spAutoFit/>
          </a:bodyPr>
          <a:lstStyle>
            <a:lvl1pPr>
              <a:defRPr sz="8000">
                <a:latin typeface="Graphik Semibold" panose="020B0703030202060203" pitchFamily="34" charset="0"/>
              </a:defRPr>
            </a:lvl1pPr>
          </a:lstStyle>
          <a:p>
            <a:pPr lvl="0"/>
            <a:r>
              <a:rPr lang="pt-BR"/>
              <a:t>##</a:t>
            </a:r>
            <a:endParaRPr lang="en-AR"/>
          </a:p>
        </p:txBody>
      </p:sp>
      <p:sp>
        <p:nvSpPr>
          <p:cNvPr id="9" name="GTS_WH">
            <a:extLst>
              <a:ext uri="{FF2B5EF4-FFF2-40B4-BE49-F238E27FC236}">
                <a16:creationId xmlns:a16="http://schemas.microsoft.com/office/drawing/2014/main" id="{08C622A3-6AC3-418E-A8AE-75B117754C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white">
          <a:xfrm>
            <a:off x="10499353" y="5752334"/>
            <a:ext cx="509851" cy="559567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62442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: image dark mo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4352" y="4020089"/>
            <a:ext cx="4205323" cy="787908"/>
          </a:xfrm>
          <a:prstGeom prst="rect">
            <a:avLst/>
          </a:prstGeom>
        </p:spPr>
        <p:txBody>
          <a:bodyPr anchor="b" anchorCtr="0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Section title style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1462BA77-FAF3-D3DC-18C0-2C2257012A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4352" y="2576447"/>
            <a:ext cx="1150956" cy="1231106"/>
          </a:xfrm>
        </p:spPr>
        <p:txBody>
          <a:bodyPr wrap="none" anchor="b">
            <a:spAutoFit/>
          </a:bodyPr>
          <a:lstStyle>
            <a:lvl1pPr>
              <a:defRPr sz="8000">
                <a:latin typeface="Graphik Semibold" panose="020B0703030202060203" pitchFamily="34" charset="0"/>
              </a:defRPr>
            </a:lvl1pPr>
          </a:lstStyle>
          <a:p>
            <a:pPr lvl="0"/>
            <a:r>
              <a:rPr lang="pt-BR"/>
              <a:t>##</a:t>
            </a:r>
            <a:endParaRPr lang="en-AR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772726BC-B615-3428-7DAF-2FCAE36D30B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4352" y="5080829"/>
            <a:ext cx="4205324" cy="78790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Aft>
                <a:spcPts val="600"/>
              </a:spcAft>
              <a:buNone/>
              <a:defRPr sz="1600" b="0" i="0">
                <a:solidFill>
                  <a:schemeClr val="accent2"/>
                </a:solidFill>
                <a:latin typeface="Graphik" panose="020B0503030202060203" pitchFamily="34" charset="77"/>
              </a:defRPr>
            </a:lvl1pPr>
            <a:lvl2pPr marL="0" indent="0"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2pPr>
            <a:lvl3pPr marL="0" indent="0"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3pPr>
            <a:lvl4pPr marL="0" indent="0"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4pPr>
            <a:lvl5pPr marL="0" indent="0"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5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3996D868-07E7-4C6F-B00B-4026C634BAE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362807" y="549275"/>
            <a:ext cx="6278331" cy="5759449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tIns="274320" bIns="274320" anchor="ctr"/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16" name="GTS_WH">
            <a:extLst>
              <a:ext uri="{FF2B5EF4-FFF2-40B4-BE49-F238E27FC236}">
                <a16:creationId xmlns:a16="http://schemas.microsoft.com/office/drawing/2014/main" id="{B99510A1-6B22-EF9F-A1BE-64088860C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4" name="copyright">
            <a:extLst>
              <a:ext uri="{FF2B5EF4-FFF2-40B4-BE49-F238E27FC236}">
                <a16:creationId xmlns:a16="http://schemas.microsoft.com/office/drawing/2014/main" id="{3BFEEF07-2489-1DF1-A61D-F05EF6756806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rgbClr val="FFFFFF">
                    <a:alpha val="75000"/>
                  </a:srgbClr>
                </a:solidFill>
                <a:latin typeface="Graphik" panose="020B0503030202060203" pitchFamily="34" charset="77"/>
              </a:rPr>
              <a:t>Copyright © 2026 Accenture. All rights reserved.</a:t>
            </a:r>
            <a:endParaRPr lang="en-US" sz="1351" noProof="0">
              <a:solidFill>
                <a:srgbClr val="FFFFFF">
                  <a:alpha val="75000"/>
                </a:srgbClr>
              </a:solidFill>
              <a:latin typeface="Graphik" panose="020B0503030202060203" pitchFamily="34" charset="77"/>
            </a:endParaRPr>
          </a:p>
        </p:txBody>
      </p:sp>
      <p:sp>
        <p:nvSpPr>
          <p:cNvPr id="7" name="slide number automatic">
            <a:extLst>
              <a:ext uri="{FF2B5EF4-FFF2-40B4-BE49-F238E27FC236}">
                <a16:creationId xmlns:a16="http://schemas.microsoft.com/office/drawing/2014/main" id="{89017E74-C690-EF85-4C2D-25D3ED0FF55F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rgbClr val="FFFFFF">
                    <a:alpha val="75000"/>
                  </a:srgbClr>
                </a:solidFill>
                <a:latin typeface="Graphik Semibold" panose="020B0703030202060203" pitchFamily="34" charset="0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rgbClr val="FFFFFF">
                  <a:alpha val="75000"/>
                </a:srgbClr>
              </a:solidFill>
              <a:latin typeface="Graphik Semibold" panose="020B070303020206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5978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: image light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F18E800-DE3F-7813-356B-5ABD491337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4352" y="4020089"/>
            <a:ext cx="4205323" cy="787908"/>
          </a:xfrm>
          <a:prstGeom prst="rect">
            <a:avLst/>
          </a:prstGeom>
        </p:spPr>
        <p:txBody>
          <a:bodyPr anchor="b" anchorCtr="0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Section title style</a:t>
            </a:r>
          </a:p>
        </p:txBody>
      </p:sp>
      <p:sp>
        <p:nvSpPr>
          <p:cNvPr id="11" name="Picture Placeholder 18">
            <a:extLst>
              <a:ext uri="{FF2B5EF4-FFF2-40B4-BE49-F238E27FC236}">
                <a16:creationId xmlns:a16="http://schemas.microsoft.com/office/drawing/2014/main" id="{C1C7CFCC-2C79-7017-C82B-A74A2328517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362807" y="549275"/>
            <a:ext cx="6278331" cy="57594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274320" bIns="27432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A631764B-7AB2-0534-6571-AAD04310DAF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4352" y="5080829"/>
            <a:ext cx="4205324" cy="78790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Aft>
                <a:spcPts val="600"/>
              </a:spcAft>
              <a:buNone/>
              <a:defRPr sz="1600" b="0" i="0">
                <a:solidFill>
                  <a:schemeClr val="bg2"/>
                </a:solidFill>
                <a:latin typeface="Graphik" panose="020B0503030202060203" pitchFamily="34" charset="77"/>
              </a:defRPr>
            </a:lvl1pPr>
            <a:lvl2pPr marL="0" indent="0"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2pPr>
            <a:lvl3pPr marL="0" indent="0"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3pPr>
            <a:lvl4pPr marL="0" indent="0"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4pPr>
            <a:lvl5pPr marL="0" indent="0">
              <a:spcAft>
                <a:spcPts val="600"/>
              </a:spcAft>
              <a:buNone/>
              <a:defRPr sz="2400">
                <a:latin typeface="GT Sectra Fine Rg" panose="00000500000000000000" pitchFamily="50" charset="0"/>
              </a:defRPr>
            </a:lvl5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2823CF50-4615-0652-00EC-47F06086B36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4352" y="2576447"/>
            <a:ext cx="1150956" cy="1231106"/>
          </a:xfrm>
        </p:spPr>
        <p:txBody>
          <a:bodyPr wrap="none" anchor="b">
            <a:spAutoFit/>
          </a:bodyPr>
          <a:lstStyle>
            <a:lvl1pPr>
              <a:defRPr sz="8000">
                <a:latin typeface="Graphik Semibold" panose="020B0703030202060203" pitchFamily="34" charset="0"/>
              </a:defRPr>
            </a:lvl1pPr>
          </a:lstStyle>
          <a:p>
            <a:pPr lvl="0"/>
            <a:r>
              <a:rPr lang="pt-BR"/>
              <a:t>##</a:t>
            </a:r>
            <a:endParaRPr lang="en-AR"/>
          </a:p>
        </p:txBody>
      </p:sp>
    </p:spTree>
    <p:extLst>
      <p:ext uri="{BB962C8B-B14F-4D97-AF65-F5344CB8AC3E}">
        <p14:creationId xmlns:p14="http://schemas.microsoft.com/office/powerpoint/2010/main" val="34628648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E215616-27C6-76EE-5488-166BFD012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667841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itle only dark mo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TS_WH">
            <a:extLst>
              <a:ext uri="{FF2B5EF4-FFF2-40B4-BE49-F238E27FC236}">
                <a16:creationId xmlns:a16="http://schemas.microsoft.com/office/drawing/2014/main" id="{5B94EC14-19BD-4059-DC76-FAB415316C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A7088337-B770-9033-B18E-F20E290B6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994181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numbered bullets dark mode 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TS_WH">
            <a:extLst>
              <a:ext uri="{FF2B5EF4-FFF2-40B4-BE49-F238E27FC236}">
                <a16:creationId xmlns:a16="http://schemas.microsoft.com/office/drawing/2014/main" id="{5B94EC14-19BD-4059-DC76-FAB415316C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solidFill>
                <a:schemeClr val="accent5"/>
              </a:solidFill>
              <a:latin typeface="Graphik" panose="020B0503030202060203" pitchFamily="34" charset="77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A7088337-B770-9033-B18E-F20E290B6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B399DA3F-4572-D252-06D8-F77FDA3E4F3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68842" y="1866147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6325E3FE-E322-E468-99F4-AB54161673A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57213" y="1866147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05F341DC-1615-BF26-3E11-E7C93BBCA3B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65208" y="1866147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346A6073-19DD-BFEA-265B-416448C27FF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353579" y="1866147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CC817BB1-741A-B4D2-8998-7808F772A72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968842" y="2917024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81E65BC6-F788-3A86-EAB2-5E9C6AA562A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57213" y="2917024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78A59011-034B-A4E1-6C3C-7B8CC2C9083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65208" y="2917024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2995DA47-C5B7-57CE-BB2F-D8DF22C66EE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353579" y="2917024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3791AE70-D198-977B-3194-D99863B9AF2E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968842" y="3967901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55334FA3-2E0A-0615-2560-B2DC41B4690C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57213" y="3967901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5F5DE397-D6A0-D7D6-85BF-7FE7AFED826E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765208" y="3967901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E93286B5-3D1C-B060-1798-83F5D175BF03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353579" y="3967901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B84C73AF-390F-770C-CE5B-5193037C14B1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968842" y="5021786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C7D3162B-A725-7B11-308B-B829F919CAF0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57213" y="5021786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F1036F6C-1EB0-4671-DED0-7D383AB6A059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765208" y="5021786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0C635698-D554-679D-6A5E-E4E69ABF662E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6353579" y="5021786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</p:spTree>
    <p:extLst>
      <p:ext uri="{BB962C8B-B14F-4D97-AF65-F5344CB8AC3E}">
        <p14:creationId xmlns:p14="http://schemas.microsoft.com/office/powerpoint/2010/main" val="35480747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numbered bullets light mo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E215616-27C6-76EE-5488-166BFD012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7491F38-EA5D-D7B9-CAB2-157B785C367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68842" y="1866147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rgbClr val="000000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62419F48-27CD-9483-1EC7-3FB199CA40D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57213" y="1866147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8345CBF-50C2-FB65-17ED-3D6DA4271AC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65208" y="1866147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rgbClr val="000000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4AFE20C7-1104-B877-56C6-12779547D57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353579" y="1866147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888AF1FA-5C2F-7A4F-3490-6716382D7C6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968842" y="2917024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rgbClr val="000000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270E8484-BCCD-6724-FC4D-BC84FAAE73C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57213" y="2917024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0F859FF9-60D5-2DBD-4D3D-49BD3A4EC22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65208" y="2917024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rgbClr val="000000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698D04DC-A35C-18BC-A09D-06ED6125A3F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353579" y="2917024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7AC48787-061F-65B7-CA0E-CA985E032C3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968842" y="3967901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rgbClr val="000000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40C38646-2C59-7604-F628-AACD4C03C391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57213" y="3967901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08AF3CEC-3718-6D4C-CF1D-F7582BAC7136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765208" y="3967901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rgbClr val="000000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9BE62818-1BA0-8973-B3E1-B2AA7A6835E1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353579" y="3967901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11860888-916F-055D-8C9B-DC5AE56B0E7C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968842" y="5021786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rgbClr val="000000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36" name="Text Placeholder 9">
            <a:extLst>
              <a:ext uri="{FF2B5EF4-FFF2-40B4-BE49-F238E27FC236}">
                <a16:creationId xmlns:a16="http://schemas.microsoft.com/office/drawing/2014/main" id="{6C40C10B-9AA5-FB91-4468-195612A4AAB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57213" y="5021786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E87FBBF5-4C4B-2BA9-7671-182C65D1DBA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765208" y="5021786"/>
            <a:ext cx="3226642" cy="485340"/>
          </a:xfrm>
          <a:prstGeom prst="rect">
            <a:avLst/>
          </a:prstGeom>
        </p:spPr>
        <p:txBody>
          <a:bodyPr anchor="t"/>
          <a:lstStyle>
            <a:lvl1pPr>
              <a:spcAft>
                <a:spcPts val="0"/>
              </a:spcAft>
              <a:buNone/>
              <a:defRPr lang="en-US" sz="1200" kern="1200" dirty="0">
                <a:solidFill>
                  <a:srgbClr val="000000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Insert text here</a:t>
            </a:r>
            <a:endParaRPr lang="en-US"/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3CD5EEB-45B3-CF04-96A5-62C5367B83CA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6353579" y="5021786"/>
            <a:ext cx="1163099" cy="393954"/>
          </a:xfrm>
        </p:spPr>
        <p:txBody>
          <a:bodyPr/>
          <a:lstStyle>
            <a:lvl1pPr>
              <a:defRPr lang="en-AR" sz="1600" b="1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</a:lstStyle>
          <a:p>
            <a:pPr lvl="0"/>
            <a:r>
              <a:rPr lang="en-AR"/>
              <a:t>##</a:t>
            </a:r>
          </a:p>
        </p:txBody>
      </p:sp>
    </p:spTree>
    <p:extLst>
      <p:ext uri="{BB962C8B-B14F-4D97-AF65-F5344CB8AC3E}">
        <p14:creationId xmlns:p14="http://schemas.microsoft.com/office/powerpoint/2010/main" val="1453176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: light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5E6475EA-05F8-881F-8077-6C5A70245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23D344E3-E54F-25F8-2F2F-980511EB6B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3412" y="1371601"/>
            <a:ext cx="11077726" cy="47577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400" b="0" i="0">
                <a:latin typeface="Graphik" panose="020B0503030202060203" pitchFamily="34" charset="77"/>
              </a:defRPr>
            </a:lvl1pPr>
            <a:lvl2pPr>
              <a:defRPr sz="1400" b="0" i="0">
                <a:latin typeface="Graphik" panose="020B0503030202060203" pitchFamily="34" charset="77"/>
              </a:defRPr>
            </a:lvl2pPr>
            <a:lvl3pPr>
              <a:defRPr sz="1400" b="0" i="0">
                <a:latin typeface="Graphik" panose="020B0503030202060203" pitchFamily="34" charset="77"/>
              </a:defRPr>
            </a:lvl3pPr>
            <a:lvl4pPr>
              <a:defRPr sz="1050" b="0" i="0">
                <a:latin typeface="Graphik" panose="020B0503030202060203" pitchFamily="34" charset="77"/>
              </a:defRPr>
            </a:lvl4pPr>
            <a:lvl5pPr>
              <a:defRPr sz="1050" b="0" i="0">
                <a:latin typeface="Graphik" panose="020B0503030202060203" pitchFamily="34" charset="77"/>
              </a:defRPr>
            </a:lvl5pPr>
            <a:lvl6pPr>
              <a:defRPr sz="1400" b="0" i="0">
                <a:latin typeface="Graphik" panose="020B0503030202060203" pitchFamily="34" charset="77"/>
              </a:defRPr>
            </a:lvl6pPr>
            <a:lvl7pPr>
              <a:defRPr sz="1100" b="0" i="0">
                <a:latin typeface="Graphik" panose="020B0503030202060203" pitchFamily="34" charset="77"/>
              </a:defRPr>
            </a:lvl7pPr>
            <a:lvl9pPr>
              <a:defRPr sz="110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8"/>
            <a:r>
              <a:rPr lang="en-US"/>
              <a:t>Ninth level (footnotes and citations)</a:t>
            </a:r>
          </a:p>
        </p:txBody>
      </p:sp>
    </p:spTree>
    <p:extLst>
      <p:ext uri="{BB962C8B-B14F-4D97-AF65-F5344CB8AC3E}">
        <p14:creationId xmlns:p14="http://schemas.microsoft.com/office/powerpoint/2010/main" val="23781402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: purple">
    <p:bg>
      <p:bgPr>
        <a:solidFill>
          <a:srgbClr val="4500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TS_WH">
            <a:extLst>
              <a:ext uri="{FF2B5EF4-FFF2-40B4-BE49-F238E27FC236}">
                <a16:creationId xmlns:a16="http://schemas.microsoft.com/office/drawing/2014/main" id="{5EFDEB3F-4743-43EA-A121-ED3CB6054C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341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2BD5E18-7BA8-5728-2FF2-876642FDAD1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3411" y="1371601"/>
            <a:ext cx="11077727" cy="47577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2pPr>
            <a:lvl3pPr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>
              <a:defRPr sz="105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defRPr sz="1050" b="0" i="0">
                <a:solidFill>
                  <a:schemeClr val="tx1"/>
                </a:solidFill>
                <a:latin typeface="Graphik" panose="020B0503030202060203" pitchFamily="34" charset="77"/>
              </a:defRPr>
            </a:lvl5pPr>
            <a:lvl6pPr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6pPr>
            <a:lvl7pPr>
              <a:defRPr sz="1100" b="0" i="0">
                <a:solidFill>
                  <a:schemeClr val="tx1"/>
                </a:solidFill>
                <a:latin typeface="Graphik" panose="020B0503030202060203" pitchFamily="34" charset="77"/>
              </a:defRPr>
            </a:lvl7pPr>
            <a:lvl9pPr>
              <a:defRPr sz="1100" b="0" i="0">
                <a:solidFill>
                  <a:schemeClr val="tx1"/>
                </a:solidFill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8"/>
            <a:r>
              <a:rPr lang="en-US"/>
              <a:t>Ninth level (footnotes and citations)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5C11A26-2DA7-C2CB-5CA4-C2226E694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77728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32733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1: dark mo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198A5B9C-C3DA-AD99-4E28-C97B8A81C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23D344E3-E54F-25F8-2F2F-980511EB6B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3411" y="1371601"/>
            <a:ext cx="11084673" cy="47577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1pPr>
            <a:lvl2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2pPr>
            <a:lvl3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3pPr>
            <a:lvl4pPr>
              <a:defRPr sz="1050" b="0" i="0">
                <a:solidFill>
                  <a:srgbClr val="FFFFFF"/>
                </a:solidFill>
                <a:latin typeface="Graphik" panose="020B0503030202060203" pitchFamily="34" charset="77"/>
              </a:defRPr>
            </a:lvl4pPr>
            <a:lvl5pPr>
              <a:defRPr sz="1050" b="0" i="0">
                <a:solidFill>
                  <a:srgbClr val="FFFFFF"/>
                </a:solidFill>
                <a:latin typeface="Graphik" panose="020B0503030202060203" pitchFamily="34" charset="77"/>
              </a:defRPr>
            </a:lvl5pPr>
            <a:lvl6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6pPr>
            <a:lvl7pPr>
              <a:defRPr sz="1100" b="0" i="0">
                <a:solidFill>
                  <a:srgbClr val="FFFFFF"/>
                </a:solidFill>
                <a:latin typeface="Graphik" panose="020B0503030202060203" pitchFamily="34" charset="77"/>
              </a:defRPr>
            </a:lvl7pPr>
            <a:lvl9pPr>
              <a:defRPr sz="1100" b="0" i="0">
                <a:solidFill>
                  <a:srgbClr val="FFFFFF"/>
                </a:solidFill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8"/>
            <a:r>
              <a:rPr lang="en-US"/>
              <a:t>Ninth level (footnotes and citations)</a:t>
            </a:r>
          </a:p>
        </p:txBody>
      </p:sp>
      <p:sp>
        <p:nvSpPr>
          <p:cNvPr id="4" name="GTS_WH">
            <a:extLst>
              <a:ext uri="{FF2B5EF4-FFF2-40B4-BE49-F238E27FC236}">
                <a16:creationId xmlns:a16="http://schemas.microsoft.com/office/drawing/2014/main" id="{7F75177E-60CD-488F-76CA-383DF4BA8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51250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: light mo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31B3895-321B-8CAC-83C2-50F886A2C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951" y="3008948"/>
            <a:ext cx="6795392" cy="1329595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9424AF0-EE9F-A1A8-B5A5-CF437B9F5DB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71951" y="4475703"/>
            <a:ext cx="6795392" cy="109284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800" b="0" i="0" spc="0">
                <a:solidFill>
                  <a:schemeClr val="bg1"/>
                </a:solidFill>
                <a:latin typeface="Graphik" panose="020B0503030202060203" pitchFamily="34" charset="77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marL="0" lv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349A45E5-70FE-79EB-8E7A-1A2061B62B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71950" y="5674232"/>
            <a:ext cx="3816000" cy="634494"/>
          </a:xfrm>
          <a:prstGeom prst="rect">
            <a:avLst/>
          </a:prstGeom>
        </p:spPr>
        <p:txBody>
          <a:bodyPr anchor="b"/>
          <a:lstStyle>
            <a:lvl1pPr marL="0" indent="0" algn="l" defTabSz="914377" rtl="0" eaLnBrk="1" latinLnBrk="0" hangingPunct="1">
              <a:spcAft>
                <a:spcPts val="0"/>
              </a:spcAft>
              <a:buNone/>
              <a:defRPr lang="en-US" sz="1200" b="0" i="0" kern="1200" dirty="0" smtClean="0">
                <a:solidFill>
                  <a:schemeClr val="bg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57A6BE55-E9EF-68A2-0448-87EF125B2BE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58956" y="6124059"/>
            <a:ext cx="1832894" cy="184666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0" indent="0" algn="r" defTabSz="914377" rtl="0" eaLnBrk="1" latinLnBrk="0" hangingPunct="1">
              <a:spcAft>
                <a:spcPts val="0"/>
              </a:spcAft>
              <a:buNone/>
              <a:defRPr lang="en-US" sz="1200" b="0" i="0" kern="1200" dirty="0">
                <a:solidFill>
                  <a:schemeClr val="bg1"/>
                </a:solidFill>
                <a:latin typeface="Graphik Semibold" panose="020B0703030202060203" pitchFamily="34" charset="0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MM.DD.YYYY</a:t>
            </a:r>
          </a:p>
        </p:txBody>
      </p:sp>
      <p:pic>
        <p:nvPicPr>
          <p:cNvPr id="2" name="accenture" descr="accenture logo">
            <a:extLst>
              <a:ext uri="{FF2B5EF4-FFF2-40B4-BE49-F238E27FC236}">
                <a16:creationId xmlns:a16="http://schemas.microsoft.com/office/drawing/2014/main" id="{B93529DF-12F1-3D03-117A-86D7C5AD9A1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951" y="557588"/>
            <a:ext cx="1247506" cy="32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6752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C35EA4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: light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9C6DC0A-3CA3-F5A5-5E70-94036764C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0EC44ACB-E461-9710-1A88-433105BDF5D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1" y="1109663"/>
            <a:ext cx="11084673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E013B68F-B365-32C6-C8B6-66516407E20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3411" y="1684021"/>
            <a:ext cx="11077727" cy="444531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400" b="0" i="0">
                <a:latin typeface="Graphik" panose="020B0503030202060203" pitchFamily="34" charset="77"/>
              </a:defRPr>
            </a:lvl1pPr>
            <a:lvl2pPr>
              <a:defRPr sz="1400" b="0" i="0">
                <a:latin typeface="Graphik" panose="020B0503030202060203" pitchFamily="34" charset="77"/>
              </a:defRPr>
            </a:lvl2pPr>
            <a:lvl3pPr>
              <a:defRPr sz="1400" b="0" i="0">
                <a:latin typeface="Graphik" panose="020B0503030202060203" pitchFamily="34" charset="77"/>
              </a:defRPr>
            </a:lvl3pPr>
            <a:lvl4pPr>
              <a:defRPr sz="1050" b="0" i="0">
                <a:latin typeface="Graphik" panose="020B0503030202060203" pitchFamily="34" charset="77"/>
              </a:defRPr>
            </a:lvl4pPr>
            <a:lvl5pPr>
              <a:defRPr sz="1050" b="0" i="0">
                <a:latin typeface="Graphik" panose="020B0503030202060203" pitchFamily="34" charset="77"/>
              </a:defRPr>
            </a:lvl5pPr>
            <a:lvl6pPr>
              <a:defRPr sz="1400" b="0" i="0">
                <a:latin typeface="Graphik" panose="020B0503030202060203" pitchFamily="34" charset="77"/>
              </a:defRPr>
            </a:lvl6pPr>
            <a:lvl7pPr>
              <a:defRPr sz="1100" b="0" i="0">
                <a:latin typeface="Graphik" panose="020B0503030202060203" pitchFamily="34" charset="77"/>
              </a:defRPr>
            </a:lvl7pPr>
            <a:lvl9pPr>
              <a:defRPr sz="110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8"/>
            <a:r>
              <a:rPr lang="en-US"/>
              <a:t>Ninth level (footnotes and citations)</a:t>
            </a:r>
          </a:p>
        </p:txBody>
      </p:sp>
    </p:spTree>
    <p:extLst>
      <p:ext uri="{BB962C8B-B14F-4D97-AF65-F5344CB8AC3E}">
        <p14:creationId xmlns:p14="http://schemas.microsoft.com/office/powerpoint/2010/main" val="3327608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9" userDrawn="1">
          <p15:clr>
            <a:srgbClr val="547EBF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: dark mo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2">
            <a:extLst>
              <a:ext uri="{FF2B5EF4-FFF2-40B4-BE49-F238E27FC236}">
                <a16:creationId xmlns:a16="http://schemas.microsoft.com/office/drawing/2014/main" id="{DB73B016-14F1-76F3-AF33-93292F228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0C3F8CBC-7C73-A273-514B-A95005E2DFE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2" y="1109663"/>
            <a:ext cx="11084672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E013B68F-B365-32C6-C8B6-66516407E20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3411" y="1684021"/>
            <a:ext cx="11077727" cy="444531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1pPr>
            <a:lvl2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2pPr>
            <a:lvl3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3pPr>
            <a:lvl4pPr>
              <a:defRPr sz="1050" b="0" i="0">
                <a:solidFill>
                  <a:srgbClr val="FFFFFF"/>
                </a:solidFill>
                <a:latin typeface="Graphik" panose="020B0503030202060203" pitchFamily="34" charset="77"/>
              </a:defRPr>
            </a:lvl4pPr>
            <a:lvl5pPr>
              <a:defRPr sz="1050" b="0" i="0">
                <a:solidFill>
                  <a:srgbClr val="FFFFFF"/>
                </a:solidFill>
                <a:latin typeface="Graphik" panose="020B0503030202060203" pitchFamily="34" charset="77"/>
              </a:defRPr>
            </a:lvl5pPr>
            <a:lvl6pPr>
              <a:defRPr sz="1400" b="0" i="0">
                <a:solidFill>
                  <a:srgbClr val="FFFFFF"/>
                </a:solidFill>
                <a:latin typeface="Graphik" panose="020B0503030202060203" pitchFamily="34" charset="77"/>
              </a:defRPr>
            </a:lvl6pPr>
            <a:lvl7pPr>
              <a:defRPr sz="1100" b="0" i="0">
                <a:solidFill>
                  <a:srgbClr val="FFFFFF"/>
                </a:solidFill>
                <a:latin typeface="Graphik" panose="020B0503030202060203" pitchFamily="34" charset="77"/>
              </a:defRPr>
            </a:lvl7pPr>
            <a:lvl9pPr>
              <a:defRPr sz="1100" b="0" i="0">
                <a:solidFill>
                  <a:srgbClr val="FFFFFF"/>
                </a:solidFill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8"/>
            <a:r>
              <a:rPr lang="en-US"/>
              <a:t>Ninth level (footnotes and citations)</a:t>
            </a:r>
          </a:p>
        </p:txBody>
      </p:sp>
      <p:sp>
        <p:nvSpPr>
          <p:cNvPr id="4" name="GTS_WH">
            <a:extLst>
              <a:ext uri="{FF2B5EF4-FFF2-40B4-BE49-F238E27FC236}">
                <a16:creationId xmlns:a16="http://schemas.microsoft.com/office/drawing/2014/main" id="{BDF14360-0E2D-7FE6-A174-E8EA0610C6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029082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9" userDrawn="1">
          <p15:clr>
            <a:srgbClr val="547EBF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2 column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48701463-9442-1142-516A-464964799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9917C584-C28F-B584-7B0F-55FA025AE20A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563411" y="1371600"/>
            <a:ext cx="5366829" cy="4757738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5pPr>
            <a:lvl6pPr>
              <a:defRPr sz="11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6042C45C-90BD-45D8-3274-EC8F9C34884E}"/>
              </a:ext>
            </a:extLst>
          </p:cNvPr>
          <p:cNvSpPr>
            <a:spLocks noGrp="1"/>
          </p:cNvSpPr>
          <p:nvPr>
            <p:ph sz="half" idx="27" hasCustomPrompt="1"/>
          </p:nvPr>
        </p:nvSpPr>
        <p:spPr>
          <a:xfrm>
            <a:off x="6274309" y="1371600"/>
            <a:ext cx="5366829" cy="4757738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5pPr>
            <a:lvl6pPr>
              <a:defRPr sz="11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</p:spTree>
    <p:extLst>
      <p:ext uri="{BB962C8B-B14F-4D97-AF65-F5344CB8AC3E}">
        <p14:creationId xmlns:p14="http://schemas.microsoft.com/office/powerpoint/2010/main" val="14741077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2 columns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4ADD1F44-0234-2D57-4413-4FC6C13C9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3A63DC6-F1D4-F48E-63CC-C7FB269035D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1" y="1109663"/>
            <a:ext cx="11084673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bg2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D1F96AC0-D13D-0E71-5754-A36D3204D2CE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563411" y="1844675"/>
            <a:ext cx="5366829" cy="428466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5pPr>
            <a:lvl6pPr>
              <a:defRPr sz="14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32746C65-211F-F944-7DC6-636860898795}"/>
              </a:ext>
            </a:extLst>
          </p:cNvPr>
          <p:cNvSpPr>
            <a:spLocks noGrp="1"/>
          </p:cNvSpPr>
          <p:nvPr>
            <p:ph sz="half" idx="27" hasCustomPrompt="1"/>
          </p:nvPr>
        </p:nvSpPr>
        <p:spPr>
          <a:xfrm>
            <a:off x="6274309" y="1844675"/>
            <a:ext cx="5366829" cy="4284663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5pPr>
            <a:lvl6pPr>
              <a:defRPr sz="14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</p:spTree>
    <p:extLst>
      <p:ext uri="{BB962C8B-B14F-4D97-AF65-F5344CB8AC3E}">
        <p14:creationId xmlns:p14="http://schemas.microsoft.com/office/powerpoint/2010/main" val="22142615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1 column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2E7AEC39-79BA-E7A3-BBD2-6D1623631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6" y="572600"/>
            <a:ext cx="4958430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76AA3A1C-64F6-5ED3-5870-9290D090DB5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1" y="1609787"/>
            <a:ext cx="4958430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bg2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9" name="Text Placeholder 3a">
            <a:extLst>
              <a:ext uri="{FF2B5EF4-FFF2-40B4-BE49-F238E27FC236}">
                <a16:creationId xmlns:a16="http://schemas.microsoft.com/office/drawing/2014/main" id="{5D9B6009-93F7-0EA3-7688-ED060527BD22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563411" y="2168501"/>
            <a:ext cx="4951564" cy="632327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800" b="1" i="0"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</a:t>
            </a:r>
            <a:br>
              <a:rPr lang="en-US"/>
            </a:br>
            <a:r>
              <a:rPr lang="en-US"/>
              <a:t>here</a:t>
            </a: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DD884840-889C-7E2B-A21E-B460E6632A5E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563411" y="2857534"/>
            <a:ext cx="4951564" cy="3247991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5pPr>
            <a:lvl6pPr>
              <a:defRPr sz="11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B0AA4D52-B7EF-3A7F-8F6B-EE17D2CD81D7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103368" y="549275"/>
            <a:ext cx="6092648" cy="57594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16829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81" userDrawn="1">
          <p15:clr>
            <a:srgbClr val="C35EA4"/>
          </p15:clr>
        </p15:guide>
        <p15:guide id="2" orient="horz" pos="699" userDrawn="1">
          <p15:clr>
            <a:srgbClr val="547EBF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BE54C0EC-61DC-B59E-7818-7970359D5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829CD64B-978B-B166-4177-22D54438A49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1" y="1109663"/>
            <a:ext cx="11084673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72341109-26F6-4227-8890-EA8EB1C0EBBA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561424" y="1844675"/>
            <a:ext cx="3393084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3" name="Text Placeholder 3a">
            <a:extLst>
              <a:ext uri="{FF2B5EF4-FFF2-40B4-BE49-F238E27FC236}">
                <a16:creationId xmlns:a16="http://schemas.microsoft.com/office/drawing/2014/main" id="{4C9BBD74-54FD-481F-B3FD-0CE5318F28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424" y="2301875"/>
            <a:ext cx="3393084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800" b="1" i="0"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02BA4C27-1C65-4465-A8B1-ACE92701B4D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1424" y="3124835"/>
            <a:ext cx="3393084" cy="2761488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5pPr>
            <a:lvl6pPr>
              <a:defRPr sz="11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6F91AD4F-1A63-495D-A741-37A4A9D585AA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4408212" y="1844675"/>
            <a:ext cx="3393084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65274935-A310-47A1-ACB7-150C9A4CCBD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4408212" y="2301875"/>
            <a:ext cx="3393084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800" b="1" i="0"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23" name="Content Placeholder 7">
            <a:extLst>
              <a:ext uri="{FF2B5EF4-FFF2-40B4-BE49-F238E27FC236}">
                <a16:creationId xmlns:a16="http://schemas.microsoft.com/office/drawing/2014/main" id="{DB26F5FE-8482-4C00-99C1-3FC3BEEE82C8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4408212" y="3124835"/>
            <a:ext cx="3393084" cy="2761488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5pPr>
            <a:lvl6pPr>
              <a:defRPr lang="en-US" sz="1100" b="0" i="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marL="11113" lvl="5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</a:pPr>
            <a:r>
              <a:rPr lang="en-US"/>
              <a:t>Sixth level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93F1B026-22B9-4DC5-B7C8-C26593A206F4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255000" y="1844675"/>
            <a:ext cx="3393084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B33E71D-D540-47A3-B3BA-2FFF7F53FF1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8255000" y="2301875"/>
            <a:ext cx="3393084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800" b="1" i="0"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26" name="Content Placeholder 10">
            <a:extLst>
              <a:ext uri="{FF2B5EF4-FFF2-40B4-BE49-F238E27FC236}">
                <a16:creationId xmlns:a16="http://schemas.microsoft.com/office/drawing/2014/main" id="{CBA38EFA-DE92-462D-AAF3-DE465A478568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8255000" y="3124835"/>
            <a:ext cx="3393084" cy="2761488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5pPr>
            <a:lvl6pPr>
              <a:defRPr lang="en-US" sz="1100" b="0" i="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marL="11113" lvl="5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</a:pPr>
            <a:r>
              <a:rPr lang="en-US"/>
              <a:t>Sixth level</a:t>
            </a:r>
          </a:p>
        </p:txBody>
      </p:sp>
    </p:spTree>
    <p:extLst>
      <p:ext uri="{BB962C8B-B14F-4D97-AF65-F5344CB8AC3E}">
        <p14:creationId xmlns:p14="http://schemas.microsoft.com/office/powerpoint/2010/main" val="1646546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7" userDrawn="1">
          <p15:clr>
            <a:srgbClr val="C35EA4"/>
          </p15:clr>
        </p15:guide>
        <p15:guide id="2" orient="horz" pos="699" userDrawn="1">
          <p15:clr>
            <a:srgbClr val="547EBF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ADE0ACE9-87AB-DC33-60CB-7857735C0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10921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6979C23-8BE9-7323-535F-C9F3337F59E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1" y="1109663"/>
            <a:ext cx="11077727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72341109-26F6-4227-8890-EA8EB1C0EBBA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561427" y="1844800"/>
            <a:ext cx="2578828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4C9BBD74-54FD-481F-B3FD-0CE5318F28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427" y="2302000"/>
            <a:ext cx="2578828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3BDC2B1A-D3A0-C04B-AEDB-0389C637EF1A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561427" y="3124961"/>
            <a:ext cx="2578828" cy="2761615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1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100" b="0" i="0">
                <a:latin typeface="Graphik" panose="020B0503030202060203" pitchFamily="34" charset="77"/>
              </a:defRPr>
            </a:lvl5pPr>
            <a:lvl6pPr>
              <a:defRPr sz="9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B5BFA1F-5247-B9BC-754B-6AAF3E525A0B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3403235" y="1844675"/>
            <a:ext cx="2578828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97F6A55-E927-3DDC-C6BC-9E4F7D33849E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3403235" y="2301875"/>
            <a:ext cx="2578828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E79F7D08-14C4-9387-451B-BF223111972A}"/>
              </a:ext>
            </a:extLst>
          </p:cNvPr>
          <p:cNvSpPr>
            <a:spLocks noGrp="1"/>
          </p:cNvSpPr>
          <p:nvPr>
            <p:ph sz="half" idx="36" hasCustomPrompt="1"/>
          </p:nvPr>
        </p:nvSpPr>
        <p:spPr>
          <a:xfrm>
            <a:off x="3403235" y="3124834"/>
            <a:ext cx="2578828" cy="2761615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1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100" b="0" i="0">
                <a:latin typeface="Graphik" panose="020B0503030202060203" pitchFamily="34" charset="77"/>
              </a:defRPr>
            </a:lvl5pPr>
            <a:lvl6pPr>
              <a:defRPr sz="9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 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96A48BF3-8AA9-50DC-49B0-265A2B870BDA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6245043" y="1844675"/>
            <a:ext cx="2578828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6CA89A9C-8BF9-8CDF-3629-2C1B8ED659BD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6245043" y="2301875"/>
            <a:ext cx="2578828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26" name="Content Placeholder 5">
            <a:extLst>
              <a:ext uri="{FF2B5EF4-FFF2-40B4-BE49-F238E27FC236}">
                <a16:creationId xmlns:a16="http://schemas.microsoft.com/office/drawing/2014/main" id="{AD7E4C39-2249-402B-D65E-2FB4E6A324A7}"/>
              </a:ext>
            </a:extLst>
          </p:cNvPr>
          <p:cNvSpPr>
            <a:spLocks noGrp="1"/>
          </p:cNvSpPr>
          <p:nvPr>
            <p:ph sz="half" idx="39" hasCustomPrompt="1"/>
          </p:nvPr>
        </p:nvSpPr>
        <p:spPr>
          <a:xfrm>
            <a:off x="6245043" y="3124834"/>
            <a:ext cx="2578828" cy="2761615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1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100" b="0" i="0">
                <a:latin typeface="Graphik" panose="020B0503030202060203" pitchFamily="34" charset="77"/>
              </a:defRPr>
            </a:lvl5pPr>
            <a:lvl6pPr>
              <a:defRPr sz="9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DC7DFE68-FFE1-E798-3629-CF0323B2195E}"/>
              </a:ext>
            </a:extLst>
          </p:cNvPr>
          <p:cNvSpPr>
            <a:spLocks noGrp="1"/>
          </p:cNvSpPr>
          <p:nvPr>
            <p:ph type="body" idx="40" hasCustomPrompt="1"/>
          </p:nvPr>
        </p:nvSpPr>
        <p:spPr>
          <a:xfrm>
            <a:off x="9086850" y="1844675"/>
            <a:ext cx="2578828" cy="457200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0A5C4BB7-F326-497E-84F9-02B889C225A4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9086850" y="2301875"/>
            <a:ext cx="2578828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36" name="Content Placeholder 5">
            <a:extLst>
              <a:ext uri="{FF2B5EF4-FFF2-40B4-BE49-F238E27FC236}">
                <a16:creationId xmlns:a16="http://schemas.microsoft.com/office/drawing/2014/main" id="{D4259B04-F910-6FD9-9F42-BCED33ECAEA9}"/>
              </a:ext>
            </a:extLst>
          </p:cNvPr>
          <p:cNvSpPr>
            <a:spLocks noGrp="1"/>
          </p:cNvSpPr>
          <p:nvPr>
            <p:ph sz="half" idx="42" hasCustomPrompt="1"/>
          </p:nvPr>
        </p:nvSpPr>
        <p:spPr>
          <a:xfrm>
            <a:off x="9086850" y="3124834"/>
            <a:ext cx="2578828" cy="2761615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1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100" b="0" i="0">
                <a:latin typeface="Graphik" panose="020B0503030202060203" pitchFamily="34" charset="77"/>
              </a:defRPr>
            </a:lvl5pPr>
            <a:lvl6pPr>
              <a:defRPr sz="9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 </a:t>
            </a:r>
          </a:p>
        </p:txBody>
      </p:sp>
    </p:spTree>
    <p:extLst>
      <p:ext uri="{BB962C8B-B14F-4D97-AF65-F5344CB8AC3E}">
        <p14:creationId xmlns:p14="http://schemas.microsoft.com/office/powerpoint/2010/main" val="179670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5" userDrawn="1">
          <p15:clr>
            <a:srgbClr val="C35EA4"/>
          </p15:clr>
        </p15:guide>
        <p15:guide id="2" orient="horz" pos="699" userDrawn="1">
          <p15:clr>
            <a:srgbClr val="547EBF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0743A-ADC6-831B-B51D-02359B5DA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R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E89688D-4CDD-6E55-2855-3448FFAECBE1}"/>
              </a:ext>
            </a:extLst>
          </p:cNvPr>
          <p:cNvCxnSpPr>
            <a:cxnSpLocks/>
          </p:cNvCxnSpPr>
          <p:nvPr userDrawn="1"/>
        </p:nvCxnSpPr>
        <p:spPr>
          <a:xfrm>
            <a:off x="550863" y="2386126"/>
            <a:ext cx="11090275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3AD4217-E551-509C-58B9-B95944CCB63E}"/>
              </a:ext>
            </a:extLst>
          </p:cNvPr>
          <p:cNvCxnSpPr>
            <a:cxnSpLocks/>
          </p:cNvCxnSpPr>
          <p:nvPr userDrawn="1"/>
        </p:nvCxnSpPr>
        <p:spPr>
          <a:xfrm>
            <a:off x="550863" y="3393857"/>
            <a:ext cx="11090275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13E1FBEF-5FF1-E9BB-F6B9-7326BB5CB80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1" y="1609787"/>
            <a:ext cx="4958430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38" name="Text Placeholder 3a">
            <a:extLst>
              <a:ext uri="{FF2B5EF4-FFF2-40B4-BE49-F238E27FC236}">
                <a16:creationId xmlns:a16="http://schemas.microsoft.com/office/drawing/2014/main" id="{B9824907-86E3-1531-50ED-112E1C8CF38B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563411" y="2527859"/>
            <a:ext cx="2510646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latin typeface="Graphik Semibold" panose="020B0703030202060203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F08F731E-CEF1-4878-3FD0-FAD6C27FD39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43153" y="2525284"/>
            <a:ext cx="3535873" cy="734935"/>
          </a:xfrm>
        </p:spPr>
        <p:txBody>
          <a:bodyPr/>
          <a:lstStyle>
            <a:lvl1pPr>
              <a:def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50" name="Text Placeholder 3a">
            <a:extLst>
              <a:ext uri="{FF2B5EF4-FFF2-40B4-BE49-F238E27FC236}">
                <a16:creationId xmlns:a16="http://schemas.microsoft.com/office/drawing/2014/main" id="{26505188-6359-30FA-BD41-1EE3AE7460F8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9948122" y="2527859"/>
            <a:ext cx="1680467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bg2"/>
                </a:solidFill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52" name="Text Placeholder 3a">
            <a:extLst>
              <a:ext uri="{FF2B5EF4-FFF2-40B4-BE49-F238E27FC236}">
                <a16:creationId xmlns:a16="http://schemas.microsoft.com/office/drawing/2014/main" id="{2F8B0EA0-CACA-263A-C93F-CBC13D1410B5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575960" y="3541109"/>
            <a:ext cx="2510646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latin typeface="Graphik Semibold" panose="020B0703030202060203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6C42FCDB-4459-39E5-63C4-5DCECB1F820C}"/>
              </a:ext>
            </a:extLst>
          </p:cNvPr>
          <p:cNvCxnSpPr>
            <a:cxnSpLocks/>
          </p:cNvCxnSpPr>
          <p:nvPr userDrawn="1"/>
        </p:nvCxnSpPr>
        <p:spPr>
          <a:xfrm>
            <a:off x="563412" y="4412630"/>
            <a:ext cx="11090275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 Placeholder 47">
            <a:extLst>
              <a:ext uri="{FF2B5EF4-FFF2-40B4-BE49-F238E27FC236}">
                <a16:creationId xmlns:a16="http://schemas.microsoft.com/office/drawing/2014/main" id="{D9BC5705-EC9D-D2BB-D13E-6DCF41A2CFB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55702" y="3538534"/>
            <a:ext cx="3535873" cy="734935"/>
          </a:xfrm>
        </p:spPr>
        <p:txBody>
          <a:bodyPr/>
          <a:lstStyle>
            <a:lvl1pPr>
              <a:def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55" name="Text Placeholder 3a">
            <a:extLst>
              <a:ext uri="{FF2B5EF4-FFF2-40B4-BE49-F238E27FC236}">
                <a16:creationId xmlns:a16="http://schemas.microsoft.com/office/drawing/2014/main" id="{63F87C57-352F-9F6B-1FEC-F82F24A89FD5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9960671" y="3541109"/>
            <a:ext cx="1680467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bg2"/>
                </a:solidFill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7691468D-335A-5F09-ECAE-A20FF3432172}"/>
              </a:ext>
            </a:extLst>
          </p:cNvPr>
          <p:cNvCxnSpPr>
            <a:cxnSpLocks/>
          </p:cNvCxnSpPr>
          <p:nvPr userDrawn="1"/>
        </p:nvCxnSpPr>
        <p:spPr>
          <a:xfrm>
            <a:off x="563411" y="5409319"/>
            <a:ext cx="11090275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 Placeholder 3a">
            <a:extLst>
              <a:ext uri="{FF2B5EF4-FFF2-40B4-BE49-F238E27FC236}">
                <a16:creationId xmlns:a16="http://schemas.microsoft.com/office/drawing/2014/main" id="{6A205F7E-A1D0-35BC-AC88-4EDB1ABA180C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575959" y="4543321"/>
            <a:ext cx="2510646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latin typeface="Graphik Semibold" panose="020B0703030202060203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60" name="Text Placeholder 47">
            <a:extLst>
              <a:ext uri="{FF2B5EF4-FFF2-40B4-BE49-F238E27FC236}">
                <a16:creationId xmlns:a16="http://schemas.microsoft.com/office/drawing/2014/main" id="{976843C5-C03A-A8D3-E5FA-0F07BFBDD7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55701" y="4540746"/>
            <a:ext cx="3535873" cy="734935"/>
          </a:xfrm>
        </p:spPr>
        <p:txBody>
          <a:bodyPr/>
          <a:lstStyle>
            <a:lvl1pPr>
              <a:def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61" name="Text Placeholder 3a">
            <a:extLst>
              <a:ext uri="{FF2B5EF4-FFF2-40B4-BE49-F238E27FC236}">
                <a16:creationId xmlns:a16="http://schemas.microsoft.com/office/drawing/2014/main" id="{99F72155-DC8E-FD59-347A-8E42F7539245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9960670" y="4543321"/>
            <a:ext cx="1680467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bg2"/>
                </a:solidFill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62" name="Text Placeholder 3a">
            <a:extLst>
              <a:ext uri="{FF2B5EF4-FFF2-40B4-BE49-F238E27FC236}">
                <a16:creationId xmlns:a16="http://schemas.microsoft.com/office/drawing/2014/main" id="{46463B47-CA2F-FBD9-29CC-24F465D0AE42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588508" y="5556571"/>
            <a:ext cx="2510646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latin typeface="Graphik Semibold" panose="020B0703030202060203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64" name="Text Placeholder 47">
            <a:extLst>
              <a:ext uri="{FF2B5EF4-FFF2-40B4-BE49-F238E27FC236}">
                <a16:creationId xmlns:a16="http://schemas.microsoft.com/office/drawing/2014/main" id="{AE0584A6-3ABE-9106-5EC5-8BBE05F01F0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768250" y="5553996"/>
            <a:ext cx="3535873" cy="734935"/>
          </a:xfrm>
        </p:spPr>
        <p:txBody>
          <a:bodyPr/>
          <a:lstStyle>
            <a:lvl1pPr>
              <a:def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65" name="Text Placeholder 3a">
            <a:extLst>
              <a:ext uri="{FF2B5EF4-FFF2-40B4-BE49-F238E27FC236}">
                <a16:creationId xmlns:a16="http://schemas.microsoft.com/office/drawing/2014/main" id="{670F6FAD-5A3C-11EB-6E81-8B16B52F81EF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9973219" y="5556571"/>
            <a:ext cx="1680467" cy="7323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bg2"/>
                </a:solidFill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</p:spTree>
    <p:extLst>
      <p:ext uri="{BB962C8B-B14F-4D97-AF65-F5344CB8AC3E}">
        <p14:creationId xmlns:p14="http://schemas.microsoft.com/office/powerpoint/2010/main" val="22860541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spli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ADDCEF-8841-4D73-EAEB-25E159BD364A}"/>
              </a:ext>
            </a:extLst>
          </p:cNvPr>
          <p:cNvSpPr/>
          <p:nvPr userDrawn="1"/>
        </p:nvSpPr>
        <p:spPr>
          <a:xfrm>
            <a:off x="0" y="0"/>
            <a:ext cx="4876801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21920" bIns="121920" rtlCol="0" anchor="ctr"/>
          <a:lstStyle/>
          <a:p>
            <a:pPr algn="ctr"/>
            <a:endParaRPr lang="en-US" sz="2400" err="1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9596D82E-71B7-FF51-B8E9-B259B21B6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8" y="572600"/>
            <a:ext cx="3984536" cy="787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3a">
            <a:extLst>
              <a:ext uri="{FF2B5EF4-FFF2-40B4-BE49-F238E27FC236}">
                <a16:creationId xmlns:a16="http://schemas.microsoft.com/office/drawing/2014/main" id="{FAAE1576-C1B9-0E2B-83B0-F7C54B8589E8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556468" y="1887912"/>
            <a:ext cx="3148429" cy="550488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accent2"/>
                </a:solidFill>
                <a:latin typeface="Graphik Semibold" panose="020B0703030202060203" pitchFamily="34" charset="0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5" name="Text Placeholder 47">
            <a:extLst>
              <a:ext uri="{FF2B5EF4-FFF2-40B4-BE49-F238E27FC236}">
                <a16:creationId xmlns:a16="http://schemas.microsoft.com/office/drawing/2014/main" id="{3269863B-5234-38BF-0D34-E538ACE4EA2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6468" y="2598336"/>
            <a:ext cx="3148429" cy="3512832"/>
          </a:xfrm>
        </p:spPr>
        <p:txBody>
          <a:bodyPr/>
          <a:lstStyle>
            <a:lvl1pPr>
              <a:defRPr lang="en-US" sz="12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3" name="GTS_WH">
            <a:extLst>
              <a:ext uri="{FF2B5EF4-FFF2-40B4-BE49-F238E27FC236}">
                <a16:creationId xmlns:a16="http://schemas.microsoft.com/office/drawing/2014/main" id="{CE15062E-1BE5-ECEF-BF47-4CDD412B3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341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924775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9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is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72341109-26F6-4227-8890-EA8EB1C0EBBA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561427" y="3998977"/>
            <a:ext cx="173125" cy="369332"/>
          </a:xfrm>
          <a:prstGeom prst="rect">
            <a:avLst/>
          </a:prstGeom>
        </p:spPr>
        <p:txBody>
          <a:bodyPr wrap="none" anchor="t">
            <a:spAutoFit/>
          </a:bodyPr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4C9BBD74-54FD-481F-B3FD-0CE5318F281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427" y="4456176"/>
            <a:ext cx="1953007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5B306C-DA4C-EE64-1727-749659F0A7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3411" y="2472896"/>
            <a:ext cx="5171607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lang="en-US" sz="1800" b="0" i="0" kern="120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</a:lstStyle>
          <a:p>
            <a:pPr marL="0" lv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GB"/>
              <a:t>Place subtitle here in </a:t>
            </a:r>
            <a:r>
              <a:rPr lang="en-GB" err="1"/>
              <a:t>Graphik</a:t>
            </a:r>
            <a:endParaRPr 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B5BFA1F-5247-B9BC-754B-6AAF3E525A0B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2843427" y="3998851"/>
            <a:ext cx="173125" cy="369332"/>
          </a:xfrm>
          <a:prstGeom prst="rect">
            <a:avLst/>
          </a:prstGeom>
        </p:spPr>
        <p:txBody>
          <a:bodyPr wrap="none" anchor="t">
            <a:spAutoFit/>
          </a:bodyPr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97F6A55-E927-3DDC-C6BC-9E4F7D33849E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2843427" y="4456051"/>
            <a:ext cx="1953007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96A48BF3-8AA9-50DC-49B0-265A2B870BDA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5118171" y="3998851"/>
            <a:ext cx="173125" cy="369332"/>
          </a:xfrm>
          <a:prstGeom prst="rect">
            <a:avLst/>
          </a:prstGeom>
        </p:spPr>
        <p:txBody>
          <a:bodyPr wrap="none" anchor="t">
            <a:spAutoFit/>
          </a:bodyPr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6CA89A9C-8BF9-8CDF-3629-2C1B8ED659BD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5125427" y="4456051"/>
            <a:ext cx="1953007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DC7DFE68-FFE1-E798-3629-CF0323B2195E}"/>
              </a:ext>
            </a:extLst>
          </p:cNvPr>
          <p:cNvSpPr>
            <a:spLocks noGrp="1"/>
          </p:cNvSpPr>
          <p:nvPr>
            <p:ph type="body" idx="40" hasCustomPrompt="1"/>
          </p:nvPr>
        </p:nvSpPr>
        <p:spPr>
          <a:xfrm>
            <a:off x="7407427" y="3998851"/>
            <a:ext cx="173125" cy="369332"/>
          </a:xfrm>
          <a:prstGeom prst="rect">
            <a:avLst/>
          </a:prstGeom>
        </p:spPr>
        <p:txBody>
          <a:bodyPr wrap="none" anchor="t">
            <a:spAutoFit/>
          </a:bodyPr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0A5C4BB7-F326-497E-84F9-02B889C225A4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7407427" y="4456051"/>
            <a:ext cx="1953007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8000A6-6DCD-FF31-392B-5CD7870A0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568" y="1515429"/>
            <a:ext cx="5175672" cy="886396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783FD05-DB3B-FD57-46A5-ACA36397CBF3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692901" y="0"/>
            <a:ext cx="5499100" cy="34290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36E3600-1199-1547-D313-449C38319BD9}"/>
              </a:ext>
            </a:extLst>
          </p:cNvPr>
          <p:cNvSpPr>
            <a:spLocks noGrp="1"/>
          </p:cNvSpPr>
          <p:nvPr>
            <p:ph type="body" idx="43" hasCustomPrompt="1"/>
          </p:nvPr>
        </p:nvSpPr>
        <p:spPr>
          <a:xfrm>
            <a:off x="9689427" y="3998851"/>
            <a:ext cx="173125" cy="369332"/>
          </a:xfrm>
          <a:prstGeom prst="rect">
            <a:avLst/>
          </a:prstGeom>
        </p:spPr>
        <p:txBody>
          <a:bodyPr wrap="none" anchor="t">
            <a:spAutoFit/>
          </a:bodyPr>
          <a:lstStyle>
            <a:lvl1pPr marL="0" indent="0">
              <a:spcAft>
                <a:spcPts val="0"/>
              </a:spcAft>
              <a:buNone/>
              <a:defRPr sz="24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#</a:t>
            </a:r>
            <a:endParaRPr lang="en-US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3D84B231-1D63-35B5-7ECE-7094A7C3BD42}"/>
              </a:ext>
            </a:extLst>
          </p:cNvPr>
          <p:cNvSpPr>
            <a:spLocks noGrp="1"/>
          </p:cNvSpPr>
          <p:nvPr>
            <p:ph type="body" idx="44" hasCustomPrompt="1"/>
          </p:nvPr>
        </p:nvSpPr>
        <p:spPr>
          <a:xfrm>
            <a:off x="9689427" y="4456051"/>
            <a:ext cx="1953007" cy="82296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1" i="0">
                <a:latin typeface="Graphik Semibold" panose="020B0503030202060203" pitchFamily="34" charset="77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Place headline here</a:t>
            </a:r>
          </a:p>
        </p:txBody>
      </p:sp>
    </p:spTree>
    <p:extLst>
      <p:ext uri="{BB962C8B-B14F-4D97-AF65-F5344CB8AC3E}">
        <p14:creationId xmlns:p14="http://schemas.microsoft.com/office/powerpoint/2010/main" val="6879428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5" userDrawn="1">
          <p15:clr>
            <a:srgbClr val="C35EA4"/>
          </p15:clr>
        </p15:guide>
        <p15:guide id="2" orient="horz" pos="699" userDrawn="1">
          <p15:clr>
            <a:srgbClr val="547EBF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: Song">
    <p:bg>
      <p:bgPr>
        <a:solidFill>
          <a:schemeClr val="tx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2F82E940-E7B0-A119-28B0-041715DCEA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invGray">
          <a:xfrm rot="5400000">
            <a:off x="2667739" y="-2666263"/>
            <a:ext cx="6857999" cy="1219052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878D30E-951E-72C4-5535-66637753B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4970" y="2952671"/>
            <a:ext cx="8931530" cy="664797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5775FD5F-4D58-7741-C57A-08997F3E1DD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64970" y="3741489"/>
            <a:ext cx="8931530" cy="109284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800" b="0" i="0" spc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marL="0" lv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EA105FD1-CA09-BDBB-C408-AB40400DB3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71950" y="5176580"/>
            <a:ext cx="3655291" cy="18466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377" rtl="0" eaLnBrk="1" latinLnBrk="0" hangingPunct="1">
              <a:spcAft>
                <a:spcPts val="0"/>
              </a:spcAft>
              <a:buNone/>
              <a:defRPr lang="en-US" sz="1200" b="0" i="0" kern="1200" dirty="0">
                <a:solidFill>
                  <a:schemeClr val="tx1"/>
                </a:solidFill>
                <a:latin typeface="Graphik Semibold" panose="020B0703030202060203" pitchFamily="34" charset="0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MM.DD.YYYY</a:t>
            </a:r>
          </a:p>
        </p:txBody>
      </p:sp>
      <p:sp>
        <p:nvSpPr>
          <p:cNvPr id="5" name="Text Placeholder 16">
            <a:extLst>
              <a:ext uri="{FF2B5EF4-FFF2-40B4-BE49-F238E27FC236}">
                <a16:creationId xmlns:a16="http://schemas.microsoft.com/office/drawing/2014/main" id="{D266AB3E-F8D9-4648-CDC8-BDA8246735A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71950" y="5401494"/>
            <a:ext cx="3655291" cy="184666"/>
          </a:xfrm>
          <a:prstGeom prst="rect">
            <a:avLst/>
          </a:prstGeom>
        </p:spPr>
        <p:txBody>
          <a:bodyPr anchor="b"/>
          <a:lstStyle>
            <a:lvl1pPr marL="0" indent="0" algn="l" defTabSz="914377" rtl="0" eaLnBrk="1" latinLnBrk="0" hangingPunct="1">
              <a:spcAft>
                <a:spcPts val="0"/>
              </a:spcAft>
              <a:buNone/>
              <a:defRPr lang="en-US" sz="1200" b="0" i="0" kern="1200" dirty="0" smtClean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AE43744-0C39-A052-7487-659CA9C80B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63638" y="6170081"/>
            <a:ext cx="1514051" cy="180050"/>
          </a:xfrm>
          <a:prstGeom prst="rect">
            <a:avLst/>
          </a:prstGeom>
        </p:spPr>
      </p:pic>
      <p:pic>
        <p:nvPicPr>
          <p:cNvPr id="7" name="accenture" descr="accenture logo">
            <a:extLst>
              <a:ext uri="{FF2B5EF4-FFF2-40B4-BE49-F238E27FC236}">
                <a16:creationId xmlns:a16="http://schemas.microsoft.com/office/drawing/2014/main" id="{145CAD81-7743-A093-B6F5-E98233328E5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951" y="557588"/>
            <a:ext cx="1243822" cy="32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0388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C35EA4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ext +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ADDCEF-8841-4D73-EAEB-25E159BD364A}"/>
              </a:ext>
            </a:extLst>
          </p:cNvPr>
          <p:cNvSpPr/>
          <p:nvPr userDrawn="1"/>
        </p:nvSpPr>
        <p:spPr>
          <a:xfrm>
            <a:off x="7839456" y="0"/>
            <a:ext cx="4352544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21920" bIns="121920" rtlCol="0" anchor="ctr"/>
          <a:lstStyle/>
          <a:p>
            <a:pPr algn="ctr"/>
            <a:endParaRPr lang="en-US" sz="2400" err="1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9596D82E-71B7-FF51-B8E9-B259B21B6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6757704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47">
            <a:extLst>
              <a:ext uri="{FF2B5EF4-FFF2-40B4-BE49-F238E27FC236}">
                <a16:creationId xmlns:a16="http://schemas.microsoft.com/office/drawing/2014/main" id="{3269863B-5234-38BF-0D34-E538ACE4EA2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6468" y="2330533"/>
            <a:ext cx="3148429" cy="734935"/>
          </a:xfrm>
        </p:spPr>
        <p:txBody>
          <a:bodyPr/>
          <a:lstStyle>
            <a:lvl1pPr>
              <a:def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16" name="Text Placeholder 3a">
            <a:extLst>
              <a:ext uri="{FF2B5EF4-FFF2-40B4-BE49-F238E27FC236}">
                <a16:creationId xmlns:a16="http://schemas.microsoft.com/office/drawing/2014/main" id="{FAAE1576-C1B9-0E2B-83B0-F7C54B8589E8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556468" y="1887912"/>
            <a:ext cx="3148429" cy="256198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bg2"/>
                </a:solidFill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17" name="Text Placeholder 47">
            <a:extLst>
              <a:ext uri="{FF2B5EF4-FFF2-40B4-BE49-F238E27FC236}">
                <a16:creationId xmlns:a16="http://schemas.microsoft.com/office/drawing/2014/main" id="{8ED52606-50DB-73E6-95EA-D88B274B22C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135240" y="2330533"/>
            <a:ext cx="3148429" cy="734935"/>
          </a:xfrm>
        </p:spPr>
        <p:txBody>
          <a:bodyPr/>
          <a:lstStyle>
            <a:lvl1pPr>
              <a:defRPr lang="en-US" sz="12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  <a:endParaRPr lang="en-AR"/>
          </a:p>
        </p:txBody>
      </p:sp>
      <p:sp>
        <p:nvSpPr>
          <p:cNvPr id="18" name="Text Placeholder 3a">
            <a:extLst>
              <a:ext uri="{FF2B5EF4-FFF2-40B4-BE49-F238E27FC236}">
                <a16:creationId xmlns:a16="http://schemas.microsoft.com/office/drawing/2014/main" id="{AA248D68-4226-2C8B-DAF1-EBBE3A60A940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4135240" y="1887912"/>
            <a:ext cx="3148429" cy="256198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90000"/>
              </a:lnSpc>
              <a:spcAft>
                <a:spcPts val="0"/>
              </a:spcAft>
              <a:buNone/>
              <a:defRPr sz="1600" b="0" i="0">
                <a:solidFill>
                  <a:schemeClr val="bg2"/>
                </a:solidFill>
                <a:latin typeface="+mn-lt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Text here</a:t>
            </a:r>
          </a:p>
        </p:txBody>
      </p:sp>
      <p:sp>
        <p:nvSpPr>
          <p:cNvPr id="3" name="copyright">
            <a:extLst>
              <a:ext uri="{FF2B5EF4-FFF2-40B4-BE49-F238E27FC236}">
                <a16:creationId xmlns:a16="http://schemas.microsoft.com/office/drawing/2014/main" id="{1BFF566D-EEFC-0454-54B0-66CBAB8DA700}"/>
              </a:ext>
            </a:extLst>
          </p:cNvPr>
          <p:cNvSpPr txBox="1"/>
          <p:nvPr userDrawn="1"/>
        </p:nvSpPr>
        <p:spPr>
          <a:xfrm>
            <a:off x="9028703" y="6429853"/>
            <a:ext cx="2401298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2026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7" name="slide number automatic">
            <a:extLst>
              <a:ext uri="{FF2B5EF4-FFF2-40B4-BE49-F238E27FC236}">
                <a16:creationId xmlns:a16="http://schemas.microsoft.com/office/drawing/2014/main" id="{B0F19C31-6554-B271-0340-EE09C970123A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Graphik Semibold" panose="020B0703030202060203" pitchFamily="34" charset="0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 Semibold" panose="020B070303020206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23960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9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1 column +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9917C584-C28F-B584-7B0F-55FA025AE20A}"/>
              </a:ext>
            </a:extLst>
          </p:cNvPr>
          <p:cNvSpPr>
            <a:spLocks noGrp="1"/>
          </p:cNvSpPr>
          <p:nvPr>
            <p:ph sz="half" idx="23" hasCustomPrompt="1"/>
          </p:nvPr>
        </p:nvSpPr>
        <p:spPr>
          <a:xfrm>
            <a:off x="563411" y="1871331"/>
            <a:ext cx="6898434" cy="4258007"/>
          </a:xfrm>
          <a:prstGeom prst="rect">
            <a:avLst/>
          </a:prstGeom>
        </p:spPr>
        <p:txBody>
          <a:bodyPr/>
          <a:lstStyle>
            <a:lvl1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1pPr>
            <a:lvl2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2pPr>
            <a:lvl3pPr>
              <a:spcAft>
                <a:spcPts val="600"/>
              </a:spcAft>
              <a:defRPr sz="1400" b="0" i="0">
                <a:latin typeface="Graphik" panose="020B0503030202060203" pitchFamily="34" charset="77"/>
              </a:defRPr>
            </a:lvl3pPr>
            <a:lvl4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200" b="0" i="0">
                <a:latin typeface="Graphik" panose="020B0503030202060203" pitchFamily="34" charset="77"/>
              </a:defRPr>
            </a:lvl5pPr>
            <a:lvl6pPr>
              <a:defRPr sz="1100" b="0" i="0">
                <a:latin typeface="Graphik" panose="020B0503030202060203" pitchFamily="34" charset="77"/>
              </a:defRPr>
            </a:lvl6pPr>
          </a:lstStyle>
          <a:p>
            <a:pPr lvl="0"/>
            <a:r>
              <a:rPr lang="en-US"/>
              <a:t>Place text here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CADDCEF-8841-4D73-EAEB-25E159BD364A}"/>
              </a:ext>
            </a:extLst>
          </p:cNvPr>
          <p:cNvSpPr/>
          <p:nvPr userDrawn="1"/>
        </p:nvSpPr>
        <p:spPr>
          <a:xfrm>
            <a:off x="7839456" y="0"/>
            <a:ext cx="4352544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21920" bIns="121920" rtlCol="0" anchor="ctr"/>
          <a:lstStyle/>
          <a:p>
            <a:pPr algn="ctr"/>
            <a:endParaRPr lang="en-US" sz="2400" err="1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5D3D732C-3732-CD02-EAC3-668BD05D5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6898434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47">
            <a:extLst>
              <a:ext uri="{FF2B5EF4-FFF2-40B4-BE49-F238E27FC236}">
                <a16:creationId xmlns:a16="http://schemas.microsoft.com/office/drawing/2014/main" id="{48660C5F-04AB-D437-8D1D-398DD42B665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92709" y="2254789"/>
            <a:ext cx="3148429" cy="399921"/>
          </a:xfrm>
        </p:spPr>
        <p:txBody>
          <a:bodyPr/>
          <a:lstStyle>
            <a:lvl1pPr>
              <a:defRPr lang="en-US" sz="16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</a:t>
            </a:r>
            <a:endParaRPr lang="en-AR"/>
          </a:p>
        </p:txBody>
      </p:sp>
      <p:sp>
        <p:nvSpPr>
          <p:cNvPr id="9" name="Text Placeholder 47">
            <a:extLst>
              <a:ext uri="{FF2B5EF4-FFF2-40B4-BE49-F238E27FC236}">
                <a16:creationId xmlns:a16="http://schemas.microsoft.com/office/drawing/2014/main" id="{87445057-4F7B-3130-60F5-D78783A2220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492709" y="3223267"/>
            <a:ext cx="3148429" cy="399921"/>
          </a:xfrm>
        </p:spPr>
        <p:txBody>
          <a:bodyPr/>
          <a:lstStyle>
            <a:lvl1pPr>
              <a:defRPr lang="en-US" sz="16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</a:t>
            </a:r>
            <a:endParaRPr lang="en-AR"/>
          </a:p>
        </p:txBody>
      </p:sp>
      <p:sp>
        <p:nvSpPr>
          <p:cNvPr id="10" name="Text Placeholder 47">
            <a:extLst>
              <a:ext uri="{FF2B5EF4-FFF2-40B4-BE49-F238E27FC236}">
                <a16:creationId xmlns:a16="http://schemas.microsoft.com/office/drawing/2014/main" id="{7153D109-A742-E656-63F7-1203E6EBAA1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492709" y="4191745"/>
            <a:ext cx="3148429" cy="399921"/>
          </a:xfrm>
        </p:spPr>
        <p:txBody>
          <a:bodyPr/>
          <a:lstStyle>
            <a:lvl1pPr>
              <a:defRPr lang="en-US" sz="16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styles.</a:t>
            </a:r>
            <a:endParaRPr lang="en-AR"/>
          </a:p>
        </p:txBody>
      </p:sp>
      <p:sp>
        <p:nvSpPr>
          <p:cNvPr id="6" name="copyright">
            <a:extLst>
              <a:ext uri="{FF2B5EF4-FFF2-40B4-BE49-F238E27FC236}">
                <a16:creationId xmlns:a16="http://schemas.microsoft.com/office/drawing/2014/main" id="{C773503D-16B0-06FF-353B-F4C73BE165A6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2026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11" name="slide number automatic">
            <a:extLst>
              <a:ext uri="{FF2B5EF4-FFF2-40B4-BE49-F238E27FC236}">
                <a16:creationId xmlns:a16="http://schemas.microsoft.com/office/drawing/2014/main" id="{922D4837-A73E-8289-1E8F-AD0D5C3080D2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Graphik Semibold" panose="020B0703030202060203" pitchFamily="34" charset="0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 Semibold" panose="020B070303020206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8249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: image + white mo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85F087B1-CDA4-427D-C33A-06F752C0B04F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099351" y="549276"/>
            <a:ext cx="6091200" cy="57594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550722-1BF3-D08F-D5F2-F357EE4FD5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3638" y="3033307"/>
            <a:ext cx="4489017" cy="398699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lang="en-US" sz="3200" b="0" i="0" kern="1200">
                <a:solidFill>
                  <a:schemeClr val="tx1"/>
                </a:solidFill>
                <a:latin typeface="GT Sectra Fine Rg" pitchFamily="2" charset="77"/>
                <a:ea typeface="+mj-ea"/>
                <a:cs typeface="+mj-cs"/>
              </a:defRPr>
            </a:lvl1pPr>
          </a:lstStyle>
          <a:p>
            <a:pPr marL="0" lvl="0" indent="0" algn="l" defTabSz="914377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/>
              <a:t>Place quote here</a:t>
            </a:r>
          </a:p>
        </p:txBody>
      </p:sp>
    </p:spTree>
    <p:extLst>
      <p:ext uri="{BB962C8B-B14F-4D97-AF65-F5344CB8AC3E}">
        <p14:creationId xmlns:p14="http://schemas.microsoft.com/office/powerpoint/2010/main" val="292567954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: image + dark mo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85F087B1-CDA4-427D-C33A-06F752C0B04F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099351" y="549276"/>
            <a:ext cx="6091200" cy="575945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GTS_WH">
            <a:extLst>
              <a:ext uri="{FF2B5EF4-FFF2-40B4-BE49-F238E27FC236}">
                <a16:creationId xmlns:a16="http://schemas.microsoft.com/office/drawing/2014/main" id="{8DE35BA1-021B-C8B8-EEDE-464FB3F9F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0BE08F-518C-6621-8CFD-4A6B4150BC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3638" y="1244185"/>
            <a:ext cx="4489017" cy="3976944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lang="en-US" sz="3200" b="0" i="0" kern="1200">
                <a:solidFill>
                  <a:schemeClr val="bg1"/>
                </a:solidFill>
                <a:latin typeface="GT Sectra Fine Rg" pitchFamily="2" charset="77"/>
                <a:ea typeface="+mj-ea"/>
                <a:cs typeface="+mj-cs"/>
              </a:defRPr>
            </a:lvl1pPr>
          </a:lstStyle>
          <a:p>
            <a:pPr marL="0" lvl="0" indent="0" algn="l" defTabSz="914377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/>
              <a:t>Place quote here</a:t>
            </a:r>
          </a:p>
        </p:txBody>
      </p:sp>
      <p:sp>
        <p:nvSpPr>
          <p:cNvPr id="3" name="copyright">
            <a:extLst>
              <a:ext uri="{FF2B5EF4-FFF2-40B4-BE49-F238E27FC236}">
                <a16:creationId xmlns:a16="http://schemas.microsoft.com/office/drawing/2014/main" id="{CDD1F25F-57C8-B39C-4928-D5758551C5BE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2026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4" name="slide number automatic">
            <a:extLst>
              <a:ext uri="{FF2B5EF4-FFF2-40B4-BE49-F238E27FC236}">
                <a16:creationId xmlns:a16="http://schemas.microsoft.com/office/drawing/2014/main" id="{65E3D15D-8C37-9915-8ED3-632625C6F4D2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Graphik Semibold" panose="020B0703030202060203" pitchFamily="34" charset="0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 Semibold" panose="020B070303020206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6535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: image +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blurry background&#10;&#10;AI-generated content may be incorrect.">
            <a:extLst>
              <a:ext uri="{FF2B5EF4-FFF2-40B4-BE49-F238E27FC236}">
                <a16:creationId xmlns:a16="http://schemas.microsoft.com/office/drawing/2014/main" id="{A383F73A-0DDB-6544-ADBF-6FC2D5357A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65522" y="-2667001"/>
            <a:ext cx="6857998" cy="121920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176B75E-8527-3123-1BF5-5C5B849F38C1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6103368" y="549275"/>
            <a:ext cx="6092648" cy="575945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GTS_WH">
            <a:extLst>
              <a:ext uri="{FF2B5EF4-FFF2-40B4-BE49-F238E27FC236}">
                <a16:creationId xmlns:a16="http://schemas.microsoft.com/office/drawing/2014/main" id="{8DE35BA1-021B-C8B8-EEDE-464FB3F9F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3" name="copyright">
            <a:extLst>
              <a:ext uri="{FF2B5EF4-FFF2-40B4-BE49-F238E27FC236}">
                <a16:creationId xmlns:a16="http://schemas.microsoft.com/office/drawing/2014/main" id="{9A332159-0514-2C2D-4B40-662BCE968BE7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2026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5" name="slide number automatic">
            <a:extLst>
              <a:ext uri="{FF2B5EF4-FFF2-40B4-BE49-F238E27FC236}">
                <a16:creationId xmlns:a16="http://schemas.microsoft.com/office/drawing/2014/main" id="{2250694F-F294-16BF-824E-C65B31D78242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Graphik Semibold" panose="020B0703030202060203" pitchFamily="34" charset="0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 Semibold" panose="020B0703030202060203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7292A3-796A-5092-2636-A42C4142BA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3638" y="1319135"/>
            <a:ext cx="4489017" cy="3827044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lang="en-US" sz="3200" b="0" i="0" kern="1200">
                <a:solidFill>
                  <a:schemeClr val="bg1"/>
                </a:solidFill>
                <a:latin typeface="GT Sectra Fine Rg" pitchFamily="2" charset="77"/>
                <a:ea typeface="+mj-ea"/>
                <a:cs typeface="+mj-cs"/>
              </a:defRPr>
            </a:lvl1pPr>
          </a:lstStyle>
          <a:p>
            <a:pPr marL="0" lvl="0" indent="0" algn="l" defTabSz="914377" rtl="0" eaLnBrk="1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/>
              <a:t>Place quote here</a:t>
            </a:r>
          </a:p>
        </p:txBody>
      </p:sp>
    </p:spTree>
    <p:extLst>
      <p:ext uri="{BB962C8B-B14F-4D97-AF65-F5344CB8AC3E}">
        <p14:creationId xmlns:p14="http://schemas.microsoft.com/office/powerpoint/2010/main" val="115751301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key message + image, light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94B85-B39D-4BE7-A334-787162CB4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568" y="2838703"/>
            <a:ext cx="5098087" cy="787908"/>
          </a:xfrm>
          <a:prstGeom prst="rect">
            <a:avLst/>
          </a:prstGeom>
        </p:spPr>
        <p:txBody>
          <a:bodyPr anchor="ctr"/>
          <a:lstStyle>
            <a:lvl1pPr>
              <a:defRPr sz="320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Place quote or key message here</a:t>
            </a:r>
          </a:p>
        </p:txBody>
      </p:sp>
      <p:sp>
        <p:nvSpPr>
          <p:cNvPr id="3" name="Picture Placeholder 18">
            <a:extLst>
              <a:ext uri="{FF2B5EF4-FFF2-40B4-BE49-F238E27FC236}">
                <a16:creationId xmlns:a16="http://schemas.microsoft.com/office/drawing/2014/main" id="{65F763E4-6449-FB61-1EC3-49C208D39CB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6096001" y="561651"/>
            <a:ext cx="6096000" cy="5747074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tIns="274320" bIns="27432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03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key message + image,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urple and white blurry background&#10;&#10;AI-generated content may be incorrect.">
            <a:extLst>
              <a:ext uri="{FF2B5EF4-FFF2-40B4-BE49-F238E27FC236}">
                <a16:creationId xmlns:a16="http://schemas.microsoft.com/office/drawing/2014/main" id="{9BD1E420-1BB8-094F-77D8-F027430B17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65522" y="-2667001"/>
            <a:ext cx="6857998" cy="12192000"/>
          </a:xfrm>
          <a:prstGeom prst="rect">
            <a:avLst/>
          </a:prstGeom>
        </p:spPr>
      </p:pic>
      <p:sp>
        <p:nvSpPr>
          <p:cNvPr id="9" name="GTS_WH">
            <a:extLst>
              <a:ext uri="{FF2B5EF4-FFF2-40B4-BE49-F238E27FC236}">
                <a16:creationId xmlns:a16="http://schemas.microsoft.com/office/drawing/2014/main" id="{8DE35BA1-021B-C8B8-EEDE-464FB3F9F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10" name="Picture Placeholder 18">
            <a:extLst>
              <a:ext uri="{FF2B5EF4-FFF2-40B4-BE49-F238E27FC236}">
                <a16:creationId xmlns:a16="http://schemas.microsoft.com/office/drawing/2014/main" id="{9AA3B26C-CA7F-B4DF-EE34-75C3462C65F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6096001" y="561651"/>
            <a:ext cx="6096000" cy="5747074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tIns="274320" bIns="27432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3" name="copyright">
            <a:extLst>
              <a:ext uri="{FF2B5EF4-FFF2-40B4-BE49-F238E27FC236}">
                <a16:creationId xmlns:a16="http://schemas.microsoft.com/office/drawing/2014/main" id="{8D5BD53D-6FAE-CF38-36EC-5B6A69250BA2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2026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4" name="slide number automatic">
            <a:extLst>
              <a:ext uri="{FF2B5EF4-FFF2-40B4-BE49-F238E27FC236}">
                <a16:creationId xmlns:a16="http://schemas.microsoft.com/office/drawing/2014/main" id="{60F9A526-39EE-8272-4753-D784C27C5191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Graphik Semibold" panose="020B0703030202060203" pitchFamily="34" charset="0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 Semibold" panose="020B0703030202060203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761EBD1-EAAC-E1FA-6310-1DCDC89C84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568" y="2005263"/>
            <a:ext cx="5098087" cy="2454788"/>
          </a:xfrm>
          <a:prstGeom prst="rect">
            <a:avLst/>
          </a:prstGeom>
        </p:spPr>
        <p:txBody>
          <a:bodyPr anchor="ctr"/>
          <a:lstStyle>
            <a:lvl1pPr>
              <a:defRPr sz="320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Place quote or key message here</a:t>
            </a:r>
          </a:p>
        </p:txBody>
      </p:sp>
    </p:spTree>
    <p:extLst>
      <p:ext uri="{BB962C8B-B14F-4D97-AF65-F5344CB8AC3E}">
        <p14:creationId xmlns:p14="http://schemas.microsoft.com/office/powerpoint/2010/main" val="10259972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key message + image, dark mo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pyright">
            <a:extLst>
              <a:ext uri="{FF2B5EF4-FFF2-40B4-BE49-F238E27FC236}">
                <a16:creationId xmlns:a16="http://schemas.microsoft.com/office/drawing/2014/main" id="{54E44863-5E53-DDCD-5FA5-173816802E74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2026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8" name="slide number automatic">
            <a:extLst>
              <a:ext uri="{FF2B5EF4-FFF2-40B4-BE49-F238E27FC236}">
                <a16:creationId xmlns:a16="http://schemas.microsoft.com/office/drawing/2014/main" id="{4F03B290-6E83-1A46-D0DD-7EDFE2CF4967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Graphik Semibold" panose="020B0703030202060203" pitchFamily="34" charset="0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 Semibold" panose="020B0703030202060203" pitchFamily="34" charset="0"/>
            </a:endParaRPr>
          </a:p>
        </p:txBody>
      </p:sp>
      <p:sp>
        <p:nvSpPr>
          <p:cNvPr id="9" name="GTS_WH">
            <a:extLst>
              <a:ext uri="{FF2B5EF4-FFF2-40B4-BE49-F238E27FC236}">
                <a16:creationId xmlns:a16="http://schemas.microsoft.com/office/drawing/2014/main" id="{8DE35BA1-021B-C8B8-EEDE-464FB3F9F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39540C7-90CF-ACE6-34AE-174CDEB461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568" y="1941095"/>
            <a:ext cx="5098087" cy="2583124"/>
          </a:xfrm>
          <a:prstGeom prst="rect">
            <a:avLst/>
          </a:prstGeom>
        </p:spPr>
        <p:txBody>
          <a:bodyPr anchor="ctr"/>
          <a:lstStyle>
            <a:lvl1pPr>
              <a:defRPr sz="3200" b="0" i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Place quote or key message here</a:t>
            </a:r>
          </a:p>
        </p:txBody>
      </p:sp>
      <p:sp>
        <p:nvSpPr>
          <p:cNvPr id="5" name="Picture Placeholder 18">
            <a:extLst>
              <a:ext uri="{FF2B5EF4-FFF2-40B4-BE49-F238E27FC236}">
                <a16:creationId xmlns:a16="http://schemas.microsoft.com/office/drawing/2014/main" id="{0E1008B6-7792-F7C1-448D-E26EBA7F66E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6096001" y="561651"/>
            <a:ext cx="6096000" cy="5747074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tIns="274320" bIns="27432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3895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message: light mo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B9538720-5D87-005C-9D54-D7F07F69BE61}"/>
              </a:ext>
            </a:extLst>
          </p:cNvPr>
          <p:cNvSpPr txBox="1">
            <a:spLocks/>
          </p:cNvSpPr>
          <p:nvPr userDrawn="1"/>
        </p:nvSpPr>
        <p:spPr>
          <a:xfrm>
            <a:off x="7315200" y="6384001"/>
            <a:ext cx="4114800" cy="19831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28594">
              <a:spcAft>
                <a:spcPts val="1200"/>
              </a:spcAft>
              <a:defRPr/>
            </a:pPr>
            <a:r>
              <a:rPr lang="en-US" sz="800" b="0" i="0">
                <a:solidFill>
                  <a:schemeClr val="bg1"/>
                </a:solidFill>
                <a:latin typeface="Graphik" panose="020B0503030202060203" pitchFamily="34" charset="77"/>
              </a:rPr>
              <a:t>Copyright © 2026 Accenture. All rights reserved.</a:t>
            </a:r>
          </a:p>
        </p:txBody>
      </p:sp>
      <p:sp>
        <p:nvSpPr>
          <p:cNvPr id="8" name="Slide number automatic">
            <a:extLst>
              <a:ext uri="{FF2B5EF4-FFF2-40B4-BE49-F238E27FC236}">
                <a16:creationId xmlns:a16="http://schemas.microsoft.com/office/drawing/2014/main" id="{4FE121F1-B169-11A8-1F63-C705FECD0AAA}"/>
              </a:ext>
            </a:extLst>
          </p:cNvPr>
          <p:cNvSpPr txBox="1">
            <a:spLocks/>
          </p:cNvSpPr>
          <p:nvPr userDrawn="1"/>
        </p:nvSpPr>
        <p:spPr>
          <a:xfrm>
            <a:off x="11484000" y="6384001"/>
            <a:ext cx="327600" cy="19831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lang="en-US" sz="800" kern="1200" dirty="0">
                <a:solidFill>
                  <a:schemeClr val="tx1">
                    <a:alpha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r" defTabSz="914377" rtl="0" eaLnBrk="1" latinLnBrk="0" hangingPunct="1">
              <a:spcAft>
                <a:spcPts val="1200"/>
              </a:spcAft>
              <a:defRPr/>
            </a:pPr>
            <a:fld id="{73F1C454-A9D8-014C-8BFC-BAC2D203B5DF}" type="slidenum">
              <a:rPr lang="en-US" sz="800" b="0" i="0" kern="1200">
                <a:solidFill>
                  <a:schemeClr val="bg1"/>
                </a:solidFill>
                <a:latin typeface="Graphik" panose="020B0503030202060203" pitchFamily="34" charset="77"/>
                <a:ea typeface="+mn-ea"/>
                <a:cs typeface="+mn-cs"/>
              </a:rPr>
              <a:pPr marL="0" algn="r" defTabSz="914377" rtl="0" eaLnBrk="1" latinLnBrk="0" hangingPunct="1">
                <a:spcAft>
                  <a:spcPts val="1200"/>
                </a:spcAft>
                <a:defRPr/>
              </a:pPr>
              <a:t>‹#›</a:t>
            </a:fld>
            <a:endParaRPr lang="en-US" sz="800" b="0" i="0" kern="1200">
              <a:solidFill>
                <a:schemeClr val="bg1"/>
              </a:solidFill>
              <a:latin typeface="Graphik" panose="020B0503030202060203" pitchFamily="34" charset="77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274A5B-9D05-0703-63C7-382088724F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3638" y="3179796"/>
            <a:ext cx="7200000" cy="498406"/>
          </a:xfrm>
          <a:prstGeom prst="rect">
            <a:avLst/>
          </a:prstGeom>
        </p:spPr>
        <p:txBody>
          <a:bodyPr anchor="ctr"/>
          <a:lstStyle>
            <a:lvl1pPr algn="l" defTabSz="91437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4000" b="0" i="0" kern="1200">
                <a:solidFill>
                  <a:srgbClr val="000000"/>
                </a:solidFill>
                <a:latin typeface="GT Sectra Fine Rg" pitchFamily="2" charset="77"/>
                <a:ea typeface="+mj-ea"/>
                <a:cs typeface="+mj-cs"/>
              </a:defRPr>
            </a:lvl1pPr>
          </a:lstStyle>
          <a:p>
            <a:r>
              <a:rPr lang="en-US"/>
              <a:t>Click to edit key message style</a:t>
            </a:r>
          </a:p>
        </p:txBody>
      </p:sp>
    </p:spTree>
    <p:extLst>
      <p:ext uri="{BB962C8B-B14F-4D97-AF65-F5344CB8AC3E}">
        <p14:creationId xmlns:p14="http://schemas.microsoft.com/office/powerpoint/2010/main" val="30065014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C35EA4"/>
          </p15:clr>
        </p15:guide>
        <p15:guide id="2" pos="2880" userDrawn="1">
          <p15:clr>
            <a:srgbClr val="C35EA4"/>
          </p15:clr>
        </p15:guide>
        <p15:guide id="3" orient="horz" pos="2707" userDrawn="1">
          <p15:clr>
            <a:srgbClr val="C35EA4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ey message: dark mo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4E36F867-B36A-BD05-3724-F673E9B7FF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3638" y="2037347"/>
            <a:ext cx="7200000" cy="2783304"/>
          </a:xfrm>
          <a:prstGeom prst="rect">
            <a:avLst/>
          </a:prstGeom>
        </p:spPr>
        <p:txBody>
          <a:bodyPr anchor="ctr"/>
          <a:lstStyle>
            <a:lvl1pPr algn="l" defTabSz="91437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4000" b="0" i="0" kern="1200">
                <a:solidFill>
                  <a:schemeClr val="tx1"/>
                </a:solidFill>
                <a:latin typeface="GT Sectra Fine Rg" pitchFamily="2" charset="77"/>
                <a:ea typeface="+mj-ea"/>
                <a:cs typeface="+mj-cs"/>
              </a:defRPr>
            </a:lvl1pPr>
          </a:lstStyle>
          <a:p>
            <a:r>
              <a:rPr lang="en-US"/>
              <a:t>Click to edit key message style</a:t>
            </a:r>
          </a:p>
        </p:txBody>
      </p:sp>
      <p:sp>
        <p:nvSpPr>
          <p:cNvPr id="3" name="copyright">
            <a:extLst>
              <a:ext uri="{FF2B5EF4-FFF2-40B4-BE49-F238E27FC236}">
                <a16:creationId xmlns:a16="http://schemas.microsoft.com/office/drawing/2014/main" id="{EEB57D04-C7D4-5631-C9F1-4248B61F9522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rgbClr val="FFFFFF">
                    <a:alpha val="75000"/>
                  </a:srgbClr>
                </a:solidFill>
                <a:latin typeface="Graphik" panose="020B0503030202060203" pitchFamily="34" charset="77"/>
              </a:rPr>
              <a:t>Copyright © 2026 Accenture. All rights reserved.</a:t>
            </a:r>
            <a:endParaRPr lang="en-US" sz="1351" noProof="0">
              <a:solidFill>
                <a:srgbClr val="FFFFFF">
                  <a:alpha val="75000"/>
                </a:srgbClr>
              </a:solidFill>
              <a:latin typeface="Graphik" panose="020B0503030202060203" pitchFamily="34" charset="77"/>
            </a:endParaRPr>
          </a:p>
        </p:txBody>
      </p:sp>
      <p:sp>
        <p:nvSpPr>
          <p:cNvPr id="5" name="slide number automatic">
            <a:extLst>
              <a:ext uri="{FF2B5EF4-FFF2-40B4-BE49-F238E27FC236}">
                <a16:creationId xmlns:a16="http://schemas.microsoft.com/office/drawing/2014/main" id="{6D94838E-FC9B-7D11-0B27-05F3B48DF76D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rgbClr val="FFFFFF">
                    <a:alpha val="75000"/>
                  </a:srgbClr>
                </a:solidFill>
                <a:latin typeface="Graphik Semibold" panose="020B0703030202060203" pitchFamily="34" charset="0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rgbClr val="FFFFFF">
                  <a:alpha val="75000"/>
                </a:srgbClr>
              </a:solidFill>
              <a:latin typeface="Graphik Semibold" panose="020B0703030202060203" pitchFamily="34" charset="0"/>
            </a:endParaRPr>
          </a:p>
        </p:txBody>
      </p:sp>
      <p:sp>
        <p:nvSpPr>
          <p:cNvPr id="2" name="GTS_WH">
            <a:extLst>
              <a:ext uri="{FF2B5EF4-FFF2-40B4-BE49-F238E27FC236}">
                <a16:creationId xmlns:a16="http://schemas.microsoft.com/office/drawing/2014/main" id="{881075DF-C9D3-AF39-7015-D15BA74DC0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612850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ient &amp; acquisition cover: light mo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 descr="Image placeholder for client logo">
            <a:extLst>
              <a:ext uri="{FF2B5EF4-FFF2-40B4-BE49-F238E27FC236}">
                <a16:creationId xmlns:a16="http://schemas.microsoft.com/office/drawing/2014/main" id="{C5FB3CF4-DD64-BD63-23C6-97F8FC097FD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43003" y="821769"/>
            <a:ext cx="1884233" cy="985085"/>
          </a:xfrm>
          <a:prstGeom prst="rect">
            <a:avLst/>
          </a:prstGeom>
        </p:spPr>
        <p:txBody>
          <a:bodyPr anchor="ctr"/>
          <a:lstStyle>
            <a:lvl1pPr algn="ctr">
              <a:buFont typeface="Graphik" panose="020B0604020202020204" pitchFamily="34" charset="0"/>
              <a:buNone/>
              <a:defRPr sz="1400" b="0" i="0">
                <a:solidFill>
                  <a:sysClr val="windowText" lastClr="000000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Add client logo</a:t>
            </a:r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41759CF-E2D4-0A80-7950-4AF5952D5985}"/>
              </a:ext>
            </a:extLst>
          </p:cNvPr>
          <p:cNvSpPr>
            <a:spLocks noGrp="1"/>
          </p:cNvSpPr>
          <p:nvPr>
            <p:ph type="ctrTitle"/>
          </p:nvPr>
        </p:nvSpPr>
        <p:spPr bwMode="white">
          <a:xfrm>
            <a:off x="1182796" y="3524589"/>
            <a:ext cx="8813534" cy="664797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71313E0C-79AC-2382-CFF0-C1879E03CA7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1182796" y="4302038"/>
            <a:ext cx="5715000" cy="109284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800" b="0" i="0" spc="0">
                <a:solidFill>
                  <a:schemeClr val="bg1"/>
                </a:solidFill>
                <a:latin typeface="Graphik" panose="020B0503030202060203" pitchFamily="34" charset="77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marL="0" lv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EF8263C3-A1F7-3492-0FC4-3EB7054D305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78689" y="5495715"/>
            <a:ext cx="2825654" cy="18466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377" rtl="0" eaLnBrk="1" latinLnBrk="0" hangingPunct="1">
              <a:spcAft>
                <a:spcPts val="0"/>
              </a:spcAft>
              <a:buNone/>
              <a:defRPr lang="en-US" sz="1200" b="0" i="0" kern="1200" dirty="0">
                <a:solidFill>
                  <a:schemeClr val="bg1"/>
                </a:solidFill>
                <a:latin typeface="Graphik Semibold" panose="020B0703030202060203" pitchFamily="34" charset="0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MM.DD.YYYY</a:t>
            </a:r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36794D19-B699-311B-25DD-C0D60FC788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white">
          <a:xfrm>
            <a:off x="1182796" y="5781214"/>
            <a:ext cx="5714999" cy="530687"/>
          </a:xfrm>
          <a:prstGeom prst="rect">
            <a:avLst/>
          </a:prstGeom>
        </p:spPr>
        <p:txBody>
          <a:bodyPr/>
          <a:lstStyle>
            <a:lvl1pPr marL="0" indent="0" algn="l" defTabSz="914377" rtl="0" eaLnBrk="1" latinLnBrk="0" hangingPunct="1">
              <a:spcAft>
                <a:spcPts val="0"/>
              </a:spcAft>
              <a:buNone/>
              <a:defRPr lang="en-US" sz="1200" b="0" i="0" kern="1200" dirty="0" smtClean="0">
                <a:solidFill>
                  <a:schemeClr val="bg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</a:t>
            </a:r>
          </a:p>
        </p:txBody>
      </p:sp>
      <p:pic>
        <p:nvPicPr>
          <p:cNvPr id="7" name="accenture" descr="accenture logo">
            <a:extLst>
              <a:ext uri="{FF2B5EF4-FFF2-40B4-BE49-F238E27FC236}">
                <a16:creationId xmlns:a16="http://schemas.microsoft.com/office/drawing/2014/main" id="{B644DD64-75F6-CAA6-3062-5DD0649C1338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36000" y="6022800"/>
            <a:ext cx="1044000" cy="27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6253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: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>
            <a:extLst>
              <a:ext uri="{FF2B5EF4-FFF2-40B4-BE49-F238E27FC236}">
                <a16:creationId xmlns:a16="http://schemas.microsoft.com/office/drawing/2014/main" id="{C386F6A9-4F1A-3944-E7D3-E26B3E55A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34D946-575C-A63A-1F36-F73012F28CC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63412" y="1109663"/>
            <a:ext cx="11084672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bg2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BD757F29-5B8C-430C-B53D-FA44B1887B4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63411" y="1991444"/>
            <a:ext cx="1312792" cy="13127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Font typeface="Graphik" panose="020B0604020202020204" pitchFamily="34" charset="0"/>
              <a:buNone/>
              <a:defRPr sz="1400" b="0" i="0">
                <a:latin typeface="Graphik" panose="020B0503030202060203" pitchFamily="34" charset="77"/>
              </a:defRPr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4122B155-BA05-874A-7587-FD87E46FA21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63411" y="3648454"/>
            <a:ext cx="1629646" cy="1971541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1400" b="0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 algn="l">
              <a:spcAft>
                <a:spcPts val="600"/>
              </a:spcAft>
              <a:buNone/>
              <a:defRPr sz="1200" b="0" i="0">
                <a:latin typeface="Graphik" panose="020B0503030202060203" pitchFamily="34" charset="77"/>
              </a:defRPr>
            </a:lvl2pPr>
            <a:lvl3pPr marL="0" indent="0" algn="l">
              <a:spcAft>
                <a:spcPts val="600"/>
              </a:spcAft>
              <a:buNone/>
              <a:defRPr sz="1200" b="0" i="0">
                <a:latin typeface="Graphik" panose="020B0503030202060203" pitchFamily="34" charset="77"/>
              </a:defRPr>
            </a:lvl3pPr>
            <a:lvl4pPr marL="182875" indent="-182875" algn="l">
              <a:spcAft>
                <a:spcPts val="600"/>
              </a:spcAft>
              <a:buFont typeface="Graphik" panose="020B0604020202020204" pitchFamily="34" charset="0"/>
              <a:buChar char="•"/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Details</a:t>
            </a:r>
          </a:p>
          <a:p>
            <a:pPr lvl="2"/>
            <a:r>
              <a:rPr lang="en-US"/>
              <a:t>More details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29" name="Picture Placeholder 4">
            <a:extLst>
              <a:ext uri="{FF2B5EF4-FFF2-40B4-BE49-F238E27FC236}">
                <a16:creationId xmlns:a16="http://schemas.microsoft.com/office/drawing/2014/main" id="{EABD27E6-4547-45B3-9AC5-1EF508AE88ED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925431" y="1991444"/>
            <a:ext cx="1312792" cy="13127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Font typeface="Graphik" panose="020B0604020202020204" pitchFamily="34" charset="0"/>
              <a:buNone/>
              <a:defRPr sz="1400" b="0" i="0">
                <a:latin typeface="Graphik" panose="020B0503030202060203" pitchFamily="34" charset="77"/>
              </a:defRPr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1530D0-8A8F-68C0-4E3A-39EE60F2A54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925431" y="3648454"/>
            <a:ext cx="1629646" cy="1971541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1400" b="0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 algn="l">
              <a:spcAft>
                <a:spcPts val="600"/>
              </a:spcAft>
              <a:buNone/>
              <a:defRPr sz="1200" b="0" i="0">
                <a:latin typeface="Graphik" panose="020B0503030202060203" pitchFamily="34" charset="77"/>
              </a:defRPr>
            </a:lvl2pPr>
            <a:lvl3pPr marL="0" indent="0" algn="l">
              <a:spcAft>
                <a:spcPts val="600"/>
              </a:spcAft>
              <a:buNone/>
              <a:defRPr sz="1200" b="0" i="0">
                <a:latin typeface="Graphik" panose="020B0503030202060203" pitchFamily="34" charset="77"/>
              </a:defRPr>
            </a:lvl3pPr>
            <a:lvl4pPr marL="182875" indent="-182875" algn="l">
              <a:spcAft>
                <a:spcPts val="600"/>
              </a:spcAft>
              <a:buFont typeface="Graphik" panose="020B0604020202020204" pitchFamily="34" charset="0"/>
              <a:buChar char="•"/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Details</a:t>
            </a:r>
          </a:p>
          <a:p>
            <a:pPr lvl="2"/>
            <a:r>
              <a:rPr lang="en-US"/>
              <a:t>More details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0" name="Picture Placeholder 6">
            <a:extLst>
              <a:ext uri="{FF2B5EF4-FFF2-40B4-BE49-F238E27FC236}">
                <a16:creationId xmlns:a16="http://schemas.microsoft.com/office/drawing/2014/main" id="{31C34651-25FA-45DD-86DF-BB58EBE9AA8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5287451" y="1991444"/>
            <a:ext cx="1312792" cy="13127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Font typeface="Graphik" panose="020B0604020202020204" pitchFamily="34" charset="0"/>
              <a:buNone/>
              <a:defRPr sz="1400" b="0" i="0">
                <a:latin typeface="Graphik" panose="020B0503030202060203" pitchFamily="34" charset="77"/>
              </a:defRPr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220583F-078A-E528-E802-2F888AD1F0C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287451" y="3648454"/>
            <a:ext cx="1629646" cy="1971541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1400" b="0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 algn="l">
              <a:spcAft>
                <a:spcPts val="600"/>
              </a:spcAft>
              <a:buNone/>
              <a:defRPr sz="1200" b="0" i="0">
                <a:latin typeface="Graphik" panose="020B0503030202060203" pitchFamily="34" charset="77"/>
              </a:defRPr>
            </a:lvl2pPr>
            <a:lvl3pPr marL="0" indent="0" algn="l">
              <a:spcAft>
                <a:spcPts val="600"/>
              </a:spcAft>
              <a:buNone/>
              <a:defRPr sz="1200" b="0" i="0">
                <a:latin typeface="Graphik" panose="020B0503030202060203" pitchFamily="34" charset="77"/>
              </a:defRPr>
            </a:lvl3pPr>
            <a:lvl4pPr marL="182875" indent="-182875" algn="l">
              <a:spcAft>
                <a:spcPts val="600"/>
              </a:spcAft>
              <a:buFont typeface="Graphik" panose="020B0604020202020204" pitchFamily="34" charset="0"/>
              <a:buChar char="•"/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Details</a:t>
            </a:r>
          </a:p>
          <a:p>
            <a:pPr lvl="2"/>
            <a:r>
              <a:rPr lang="en-US"/>
              <a:t>More details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1" name="Picture Placeholder 8">
            <a:extLst>
              <a:ext uri="{FF2B5EF4-FFF2-40B4-BE49-F238E27FC236}">
                <a16:creationId xmlns:a16="http://schemas.microsoft.com/office/drawing/2014/main" id="{B32375EE-E449-4B59-B987-5D6EBFBDF31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649471" y="1991444"/>
            <a:ext cx="1312792" cy="13127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Font typeface="Graphik" panose="020B0604020202020204" pitchFamily="34" charset="0"/>
              <a:buNone/>
              <a:defRPr sz="1400" b="0" i="0">
                <a:latin typeface="Graphik" panose="020B0503030202060203" pitchFamily="34" charset="77"/>
              </a:defRPr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154AA6FC-4B12-B058-1F73-83023D3E1DF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49471" y="3648454"/>
            <a:ext cx="1629646" cy="1971541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1400" b="0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 algn="l">
              <a:spcAft>
                <a:spcPts val="600"/>
              </a:spcAft>
              <a:buNone/>
              <a:defRPr sz="1200" b="0" i="0">
                <a:latin typeface="Graphik" panose="020B0503030202060203" pitchFamily="34" charset="77"/>
              </a:defRPr>
            </a:lvl2pPr>
            <a:lvl3pPr marL="0" indent="0" algn="l">
              <a:spcAft>
                <a:spcPts val="600"/>
              </a:spcAft>
              <a:buNone/>
              <a:defRPr sz="1200" b="0" i="0">
                <a:latin typeface="Graphik" panose="020B0503030202060203" pitchFamily="34" charset="77"/>
              </a:defRPr>
            </a:lvl3pPr>
            <a:lvl4pPr marL="182875" indent="-182875" algn="l">
              <a:spcAft>
                <a:spcPts val="600"/>
              </a:spcAft>
              <a:buFont typeface="Graphik" panose="020B0604020202020204" pitchFamily="34" charset="0"/>
              <a:buChar char="•"/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Details</a:t>
            </a:r>
          </a:p>
          <a:p>
            <a:pPr lvl="2"/>
            <a:r>
              <a:rPr lang="en-US"/>
              <a:t>More details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2" name="Picture Placeholder 10">
            <a:extLst>
              <a:ext uri="{FF2B5EF4-FFF2-40B4-BE49-F238E27FC236}">
                <a16:creationId xmlns:a16="http://schemas.microsoft.com/office/drawing/2014/main" id="{EE1692D5-4CE6-4990-8769-B146983B9477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0011492" y="1991444"/>
            <a:ext cx="1312792" cy="13127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Font typeface="Graphik" panose="020B0604020202020204" pitchFamily="34" charset="0"/>
              <a:buNone/>
              <a:defRPr sz="1400" b="0" i="0">
                <a:latin typeface="Graphik" panose="020B0503030202060203" pitchFamily="34" charset="77"/>
              </a:defRPr>
            </a:lvl1pPr>
          </a:lstStyle>
          <a:p>
            <a:r>
              <a:rPr lang="en-GB"/>
              <a:t>Add icon</a:t>
            </a:r>
            <a:endParaRPr lang="en-US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DE7585F8-AF83-86FE-9FDC-FCBB8F0FDCB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011492" y="3648454"/>
            <a:ext cx="1629646" cy="1971541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600"/>
              </a:spcAft>
              <a:buFont typeface="Graphik" panose="020B0604020202020204" pitchFamily="34" charset="0"/>
              <a:buNone/>
              <a:defRPr sz="1400" b="0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 algn="l">
              <a:spcAft>
                <a:spcPts val="600"/>
              </a:spcAft>
              <a:buNone/>
              <a:defRPr sz="1200" b="0" i="0">
                <a:latin typeface="Graphik" panose="020B0503030202060203" pitchFamily="34" charset="77"/>
              </a:defRPr>
            </a:lvl2pPr>
            <a:lvl3pPr marL="0" indent="0" algn="l">
              <a:spcAft>
                <a:spcPts val="600"/>
              </a:spcAft>
              <a:buNone/>
              <a:defRPr sz="1200" b="0" i="0">
                <a:latin typeface="Graphik" panose="020B0503030202060203" pitchFamily="34" charset="77"/>
              </a:defRPr>
            </a:lvl3pPr>
            <a:lvl4pPr marL="182875" indent="-182875" algn="l">
              <a:spcAft>
                <a:spcPts val="600"/>
              </a:spcAft>
              <a:buFont typeface="Graphik" panose="020B0604020202020204" pitchFamily="34" charset="0"/>
              <a:buChar char="•"/>
              <a:defRPr sz="12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Headline Details</a:t>
            </a:r>
          </a:p>
          <a:p>
            <a:pPr lvl="2"/>
            <a:r>
              <a:rPr lang="en-US"/>
              <a:t>More details</a:t>
            </a:r>
          </a:p>
          <a:p>
            <a:pPr lvl="3"/>
            <a:r>
              <a:rPr lang="en-US"/>
              <a:t>Bullet point</a:t>
            </a:r>
          </a:p>
        </p:txBody>
      </p:sp>
    </p:spTree>
    <p:extLst>
      <p:ext uri="{BB962C8B-B14F-4D97-AF65-F5344CB8AC3E}">
        <p14:creationId xmlns:p14="http://schemas.microsoft.com/office/powerpoint/2010/main" val="15029422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7" userDrawn="1">
          <p15:clr>
            <a:srgbClr val="C35EA4"/>
          </p15:clr>
        </p15:guide>
        <p15:guide id="2" orient="horz" pos="699" userDrawn="1">
          <p15:clr>
            <a:srgbClr val="547EBF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ea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D57647B7-79D1-0A4B-BE19-EB3D7E56204A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564646" y="1744663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91440" tIns="0" rIns="0" bIns="0" rtlCol="0" anchor="ctr">
            <a:noAutofit/>
          </a:bodyPr>
          <a:lstStyle>
            <a:lvl1pPr>
              <a:defRPr lang="en-US" i="0">
                <a:latin typeface="Graphik" panose="020B0503030202060203" pitchFamily="34" charset="77"/>
              </a:defRPr>
            </a:lvl1pPr>
          </a:lstStyle>
          <a:p>
            <a:pPr lvl="0" algn="ctr"/>
            <a:r>
              <a:rPr lang="en-GB"/>
              <a:t>Add profile photo</a:t>
            </a:r>
            <a:endParaRPr lang="en-US"/>
          </a:p>
        </p:txBody>
      </p:sp>
      <p:sp>
        <p:nvSpPr>
          <p:cNvPr id="46" name="Picture Placeholder 4">
            <a:extLst>
              <a:ext uri="{FF2B5EF4-FFF2-40B4-BE49-F238E27FC236}">
                <a16:creationId xmlns:a16="http://schemas.microsoft.com/office/drawing/2014/main" id="{25DB0B2A-9775-46B0-9A40-F75EBFA4B45C}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>
          <a:xfrm>
            <a:off x="3569554" y="1744663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91440" tIns="0" rIns="0" bIns="0" rtlCol="0" anchor="ctr">
            <a:noAutofit/>
          </a:bodyPr>
          <a:lstStyle>
            <a:lvl1pPr>
              <a:defRPr lang="en-US" i="0">
                <a:latin typeface="Graphik" panose="020B0503030202060203" pitchFamily="34" charset="77"/>
              </a:defRPr>
            </a:lvl1pPr>
          </a:lstStyle>
          <a:p>
            <a:pPr lvl="0" algn="ctr"/>
            <a:r>
              <a:rPr lang="en-GB"/>
              <a:t>Add profile photo</a:t>
            </a:r>
            <a:endParaRPr lang="en-US"/>
          </a:p>
        </p:txBody>
      </p:sp>
      <p:sp>
        <p:nvSpPr>
          <p:cNvPr id="47" name="Picture Placeholder 6">
            <a:extLst>
              <a:ext uri="{FF2B5EF4-FFF2-40B4-BE49-F238E27FC236}">
                <a16:creationId xmlns:a16="http://schemas.microsoft.com/office/drawing/2014/main" id="{F83F6B5F-EAE7-44DA-BD77-6D66865CEB92}"/>
              </a:ext>
            </a:extLst>
          </p:cNvPr>
          <p:cNvSpPr>
            <a:spLocks noGrp="1" noChangeAspect="1"/>
          </p:cNvSpPr>
          <p:nvPr>
            <p:ph type="pic" sz="quarter" idx="28" hasCustomPrompt="1"/>
          </p:nvPr>
        </p:nvSpPr>
        <p:spPr>
          <a:xfrm>
            <a:off x="6574462" y="1744663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91440" tIns="0" rIns="0" bIns="0" rtlCol="0" anchor="ctr">
            <a:noAutofit/>
          </a:bodyPr>
          <a:lstStyle>
            <a:lvl1pPr>
              <a:defRPr lang="en-US" i="0">
                <a:latin typeface="Graphik" panose="020B0503030202060203" pitchFamily="34" charset="77"/>
              </a:defRPr>
            </a:lvl1pPr>
          </a:lstStyle>
          <a:p>
            <a:pPr lvl="0" algn="ctr"/>
            <a:r>
              <a:rPr lang="en-GB"/>
              <a:t>Add profile photo</a:t>
            </a:r>
            <a:endParaRPr lang="en-US"/>
          </a:p>
        </p:txBody>
      </p:sp>
      <p:sp>
        <p:nvSpPr>
          <p:cNvPr id="48" name="Picture Placeholder 8">
            <a:extLst>
              <a:ext uri="{FF2B5EF4-FFF2-40B4-BE49-F238E27FC236}">
                <a16:creationId xmlns:a16="http://schemas.microsoft.com/office/drawing/2014/main" id="{AD8EF41C-E978-4139-80A4-73605C41EA35}"/>
              </a:ext>
            </a:extLst>
          </p:cNvPr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9579372" y="1744663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91440" tIns="0" rIns="0" bIns="0" rtlCol="0" anchor="ctr">
            <a:noAutofit/>
          </a:bodyPr>
          <a:lstStyle>
            <a:lvl1pPr>
              <a:defRPr lang="en-US" i="0">
                <a:latin typeface="Graphik" panose="020B0503030202060203" pitchFamily="34" charset="77"/>
              </a:defRPr>
            </a:lvl1pPr>
          </a:lstStyle>
          <a:p>
            <a:pPr lvl="0" algn="ctr"/>
            <a:r>
              <a:rPr lang="en-GB"/>
              <a:t>Add profile photo</a:t>
            </a:r>
            <a:endParaRPr lang="en-US"/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E190AA3D-F653-7DE3-E814-C735080B2FC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64645" y="3331287"/>
            <a:ext cx="2047984" cy="23978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sz="11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spcAft>
                <a:spcPts val="800"/>
              </a:spcAft>
              <a:buNone/>
              <a:defRPr lang="en-US" sz="1100" b="1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100" b="0" i="0">
                <a:latin typeface="Graphik" panose="020B0503030202060203" pitchFamily="34" charset="77"/>
              </a:defRPr>
            </a:lvl3pPr>
            <a:lvl4pPr marL="182875" indent="-182875">
              <a:spcAft>
                <a:spcPts val="600"/>
              </a:spcAft>
              <a:buFont typeface="Graphik" panose="020B0604020202020204" pitchFamily="34" charset="0"/>
              <a:buChar char="•"/>
              <a:defRPr sz="11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845C65E-741B-B706-0B82-1C81A0F6B5D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569554" y="3331287"/>
            <a:ext cx="2047984" cy="23978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sz="11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spcAft>
                <a:spcPts val="800"/>
              </a:spcAft>
              <a:buNone/>
              <a:defRPr lang="en-US" sz="1100" b="1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100" b="0" i="0">
                <a:latin typeface="Graphik" panose="020B0503030202060203" pitchFamily="34" charset="77"/>
              </a:defRPr>
            </a:lvl3pPr>
            <a:lvl4pPr marL="182875" indent="-182875">
              <a:spcAft>
                <a:spcPts val="600"/>
              </a:spcAft>
              <a:buFont typeface="Graphik" panose="020B0604020202020204" pitchFamily="34" charset="0"/>
              <a:buChar char="•"/>
              <a:defRPr sz="11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820C257B-A255-A185-7414-40904B81A8D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574463" y="3331287"/>
            <a:ext cx="2047984" cy="23978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sz="11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spcAft>
                <a:spcPts val="800"/>
              </a:spcAft>
              <a:buNone/>
              <a:defRPr lang="en-US" sz="1100" b="1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100" b="0" i="0">
                <a:latin typeface="Graphik" panose="020B0503030202060203" pitchFamily="34" charset="77"/>
              </a:defRPr>
            </a:lvl3pPr>
            <a:lvl4pPr marL="182875" indent="-182875">
              <a:spcAft>
                <a:spcPts val="600"/>
              </a:spcAft>
              <a:buFont typeface="Graphik" panose="020B0604020202020204" pitchFamily="34" charset="0"/>
              <a:buChar char="•"/>
              <a:defRPr sz="11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6CCAA45-3EAB-F22C-1634-630066DF8C2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79371" y="3331287"/>
            <a:ext cx="2047984" cy="23978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sz="11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spcAft>
                <a:spcPts val="800"/>
              </a:spcAft>
              <a:buNone/>
              <a:defRPr lang="en-US" sz="1100" b="1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600"/>
              </a:spcAft>
              <a:buNone/>
              <a:defRPr sz="1100" b="0" i="0">
                <a:latin typeface="Graphik" panose="020B0503030202060203" pitchFamily="34" charset="77"/>
              </a:defRPr>
            </a:lvl3pPr>
            <a:lvl4pPr marL="182875" indent="-182875">
              <a:spcAft>
                <a:spcPts val="600"/>
              </a:spcAft>
              <a:buFont typeface="Graphik" panose="020B0604020202020204" pitchFamily="34" charset="0"/>
              <a:buChar char="•"/>
              <a:defRPr sz="11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1017757-DC7D-283B-40ED-71A3ADDFA6E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2" y="1109663"/>
            <a:ext cx="11063944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31352EF7-C8C2-5E64-698B-A2C388CB7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6" y="572600"/>
            <a:ext cx="11070889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0929896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eam 2 + light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8934D7-8F0E-DAC2-009E-72AA89D1034C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1420322" y="2629388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91440" tIns="0" anchor="ctr"/>
          <a:lstStyle>
            <a:lvl1pPr marL="0" indent="0" algn="ctr">
              <a:buNone/>
              <a:defRPr sz="1400" b="0" i="0">
                <a:latin typeface="Graphik" panose="020B0503030202060203" pitchFamily="34" charset="77"/>
              </a:defRPr>
            </a:lvl1pPr>
          </a:lstStyle>
          <a:p>
            <a:r>
              <a:rPr lang="en-GB"/>
              <a:t>Add profile photo</a:t>
            </a:r>
            <a:endParaRPr lang="en-US"/>
          </a:p>
        </p:txBody>
      </p:sp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66FFCC06-23AF-63BD-C570-7D17CA07D430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2980178" y="2629388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12A42FC0-DC57-2DAF-9A2D-A7CC2A4D2438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540034" y="2629388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75D1459B-043F-093D-F414-47A4829412AC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6099890" y="2629388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F83C65DB-7D3F-C47F-0688-6ED36B4BC359}"/>
              </a:ext>
            </a:extLst>
          </p:cNvPr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7659746" y="2629388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4C9ABC01-5EC3-7241-7C4A-88F421331E70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9219600" y="2629388"/>
            <a:ext cx="1180800" cy="11808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44690F9A-3FD8-58C2-C4B6-728AA0AC2DB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20322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sz="10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lvl="1"/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8B4CF385-9FC6-70A9-2E90-C43EAE77F58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980178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A8CE1B5A-4E28-77C8-EB90-DDA864C98EE4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540034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3" name="Text Placeholder 6">
            <a:extLst>
              <a:ext uri="{FF2B5EF4-FFF2-40B4-BE49-F238E27FC236}">
                <a16:creationId xmlns:a16="http://schemas.microsoft.com/office/drawing/2014/main" id="{D17BC01F-7509-B7D1-2FF2-419E3035A67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099890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4" name="Text Placeholder 7">
            <a:extLst>
              <a:ext uri="{FF2B5EF4-FFF2-40B4-BE49-F238E27FC236}">
                <a16:creationId xmlns:a16="http://schemas.microsoft.com/office/drawing/2014/main" id="{B5E87864-3492-16F6-7D53-F48ECFF71B6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659746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882B210-0FE9-9013-3A4F-EBDFFF0F91F2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219600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B67959CF-959A-6AC4-94D1-25F08AB1C4F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1" y="1109663"/>
            <a:ext cx="11084671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BC12817E-BFFB-996F-0414-D71850F8B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1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70580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7" userDrawn="1">
          <p15:clr>
            <a:srgbClr val="C35EA4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eam 2 + purp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TS_WH">
            <a:extLst>
              <a:ext uri="{FF2B5EF4-FFF2-40B4-BE49-F238E27FC236}">
                <a16:creationId xmlns:a16="http://schemas.microsoft.com/office/drawing/2014/main" id="{B49891DC-D80E-4D1B-961E-1B567E0E45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C79C29FA-AFA2-CB0C-7716-CE3754DCAD2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2" y="1109663"/>
            <a:ext cx="11084672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50" name="Title 2">
            <a:extLst>
              <a:ext uri="{FF2B5EF4-FFF2-40B4-BE49-F238E27FC236}">
                <a16:creationId xmlns:a16="http://schemas.microsoft.com/office/drawing/2014/main" id="{D9DE4A47-B387-28A0-0CCF-3D113159B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3" name="Picture Placeholder 2">
            <a:extLst>
              <a:ext uri="{FF2B5EF4-FFF2-40B4-BE49-F238E27FC236}">
                <a16:creationId xmlns:a16="http://schemas.microsoft.com/office/drawing/2014/main" id="{B6B30F3E-6876-0883-BD26-A4FC5D74BFEB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1420322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lIns="91440" tIns="0" anchor="ctr"/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Add profile photo</a:t>
            </a:r>
            <a:endParaRPr lang="en-US"/>
          </a:p>
        </p:txBody>
      </p:sp>
      <p:sp>
        <p:nvSpPr>
          <p:cNvPr id="64" name="Picture Placeholder 4">
            <a:extLst>
              <a:ext uri="{FF2B5EF4-FFF2-40B4-BE49-F238E27FC236}">
                <a16:creationId xmlns:a16="http://schemas.microsoft.com/office/drawing/2014/main" id="{68CBCB53-EDC2-430A-6091-471E4A3C0E69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2980178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5" name="Picture Placeholder 6">
            <a:extLst>
              <a:ext uri="{FF2B5EF4-FFF2-40B4-BE49-F238E27FC236}">
                <a16:creationId xmlns:a16="http://schemas.microsoft.com/office/drawing/2014/main" id="{637BE686-D971-81F4-FECC-526CEF4F381E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540034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6" name="Picture Placeholder 8">
            <a:extLst>
              <a:ext uri="{FF2B5EF4-FFF2-40B4-BE49-F238E27FC236}">
                <a16:creationId xmlns:a16="http://schemas.microsoft.com/office/drawing/2014/main" id="{BA07AFEE-DC74-E7A8-BDBA-BFFE9BF24CD9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6099890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7" name="Picture Placeholder 10">
            <a:extLst>
              <a:ext uri="{FF2B5EF4-FFF2-40B4-BE49-F238E27FC236}">
                <a16:creationId xmlns:a16="http://schemas.microsoft.com/office/drawing/2014/main" id="{90E75D7F-D480-7A96-4F8E-3631E15DA2AD}"/>
              </a:ext>
            </a:extLst>
          </p:cNvPr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7659746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8" name="Picture Placeholder 12">
            <a:extLst>
              <a:ext uri="{FF2B5EF4-FFF2-40B4-BE49-F238E27FC236}">
                <a16:creationId xmlns:a16="http://schemas.microsoft.com/office/drawing/2014/main" id="{183F93F6-A09B-A2EF-64C2-4902846E2410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9219600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9" name="Text Placeholder 3">
            <a:extLst>
              <a:ext uri="{FF2B5EF4-FFF2-40B4-BE49-F238E27FC236}">
                <a16:creationId xmlns:a16="http://schemas.microsoft.com/office/drawing/2014/main" id="{678182CD-97A5-B632-A606-E290F2E8F003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20322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tx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sz="1000" b="1" i="0">
                <a:solidFill>
                  <a:schemeClr val="tx1"/>
                </a:solidFill>
                <a:latin typeface="Graphik Semibold" panose="020B0503030202060203" pitchFamily="34" charset="77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lvl="1"/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0" name="Text Placeholder 4">
            <a:extLst>
              <a:ext uri="{FF2B5EF4-FFF2-40B4-BE49-F238E27FC236}">
                <a16:creationId xmlns:a16="http://schemas.microsoft.com/office/drawing/2014/main" id="{BC20362B-D8E4-FBCA-BA42-83663531AA4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980178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tx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tx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1" name="Text Placeholder 5">
            <a:extLst>
              <a:ext uri="{FF2B5EF4-FFF2-40B4-BE49-F238E27FC236}">
                <a16:creationId xmlns:a16="http://schemas.microsoft.com/office/drawing/2014/main" id="{27B74B01-5E96-C593-2AE8-1AC067D6CF5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540034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tx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tx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2" name="Text Placeholder 6">
            <a:extLst>
              <a:ext uri="{FF2B5EF4-FFF2-40B4-BE49-F238E27FC236}">
                <a16:creationId xmlns:a16="http://schemas.microsoft.com/office/drawing/2014/main" id="{77DA96FA-342F-3709-1656-B7FC6C905DF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099890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tx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tx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3" name="Text Placeholder 7">
            <a:extLst>
              <a:ext uri="{FF2B5EF4-FFF2-40B4-BE49-F238E27FC236}">
                <a16:creationId xmlns:a16="http://schemas.microsoft.com/office/drawing/2014/main" id="{DED6B8B6-1CF0-A57B-C39A-E87D9D3570E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659746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tx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tx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0A4ACC4B-F1AD-98A5-3F4F-0528E81C50E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219600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tx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tx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</p:spTree>
    <p:extLst>
      <p:ext uri="{BB962C8B-B14F-4D97-AF65-F5344CB8AC3E}">
        <p14:creationId xmlns:p14="http://schemas.microsoft.com/office/powerpoint/2010/main" val="3239868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777" userDrawn="1">
          <p15:clr>
            <a:srgbClr val="C35EA4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eam 2 + dark mo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2">
            <a:extLst>
              <a:ext uri="{FF2B5EF4-FFF2-40B4-BE49-F238E27FC236}">
                <a16:creationId xmlns:a16="http://schemas.microsoft.com/office/drawing/2014/main" id="{EE96B902-DA40-F453-88BF-C5A865B07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7" name="Text Placeholder 3">
            <a:extLst>
              <a:ext uri="{FF2B5EF4-FFF2-40B4-BE49-F238E27FC236}">
                <a16:creationId xmlns:a16="http://schemas.microsoft.com/office/drawing/2014/main" id="{BAE735C4-1315-5604-E715-00812A74737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63411" y="1109663"/>
            <a:ext cx="11084673" cy="384048"/>
          </a:xfrm>
          <a:prstGeom prst="rect">
            <a:avLst/>
          </a:prstGeo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61" name="Picture Placeholder 2">
            <a:extLst>
              <a:ext uri="{FF2B5EF4-FFF2-40B4-BE49-F238E27FC236}">
                <a16:creationId xmlns:a16="http://schemas.microsoft.com/office/drawing/2014/main" id="{F0E9B0EE-00BA-77AC-391E-0B1F0E1E8A9C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1420322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lIns="91440" tIns="0" anchor="ctr"/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Add profile photo</a:t>
            </a:r>
            <a:endParaRPr lang="en-US"/>
          </a:p>
        </p:txBody>
      </p:sp>
      <p:sp>
        <p:nvSpPr>
          <p:cNvPr id="62" name="Picture Placeholder 4">
            <a:extLst>
              <a:ext uri="{FF2B5EF4-FFF2-40B4-BE49-F238E27FC236}">
                <a16:creationId xmlns:a16="http://schemas.microsoft.com/office/drawing/2014/main" id="{8A6DE4FC-AD43-5522-F3DC-8CCFCDC5C1AC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2980178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3" name="Picture Placeholder 6">
            <a:extLst>
              <a:ext uri="{FF2B5EF4-FFF2-40B4-BE49-F238E27FC236}">
                <a16:creationId xmlns:a16="http://schemas.microsoft.com/office/drawing/2014/main" id="{1BD069D5-BE5E-6066-FCA3-0DF229CA234F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540034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4" name="Picture Placeholder 8">
            <a:extLst>
              <a:ext uri="{FF2B5EF4-FFF2-40B4-BE49-F238E27FC236}">
                <a16:creationId xmlns:a16="http://schemas.microsoft.com/office/drawing/2014/main" id="{9411D50B-1629-1008-57E7-75FEA9042E4C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6099890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5" name="Picture Placeholder 10">
            <a:extLst>
              <a:ext uri="{FF2B5EF4-FFF2-40B4-BE49-F238E27FC236}">
                <a16:creationId xmlns:a16="http://schemas.microsoft.com/office/drawing/2014/main" id="{ADF38582-16D1-8220-29AD-F720575DB7C5}"/>
              </a:ext>
            </a:extLst>
          </p:cNvPr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7659746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6" name="Picture Placeholder 12">
            <a:extLst>
              <a:ext uri="{FF2B5EF4-FFF2-40B4-BE49-F238E27FC236}">
                <a16:creationId xmlns:a16="http://schemas.microsoft.com/office/drawing/2014/main" id="{97C37837-0060-AD69-31D2-1F8111CE8665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9219600" y="2629388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9144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7" name="Text Placeholder 3">
            <a:extLst>
              <a:ext uri="{FF2B5EF4-FFF2-40B4-BE49-F238E27FC236}">
                <a16:creationId xmlns:a16="http://schemas.microsoft.com/office/drawing/2014/main" id="{E38C952C-69EF-B109-2D9A-0E1226273D9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20322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sz="1000" b="1" i="0">
                <a:solidFill>
                  <a:schemeClr val="accent2"/>
                </a:solidFill>
                <a:latin typeface="Graphik Semibold" panose="020B0503030202060203" pitchFamily="34" charset="77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lvl="0"/>
            <a:r>
              <a:rPr lang="en-US"/>
              <a:t>First name</a:t>
            </a:r>
          </a:p>
          <a:p>
            <a:pPr lvl="1"/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68" name="Text Placeholder 4">
            <a:extLst>
              <a:ext uri="{FF2B5EF4-FFF2-40B4-BE49-F238E27FC236}">
                <a16:creationId xmlns:a16="http://schemas.microsoft.com/office/drawing/2014/main" id="{DE8A2EE3-FD03-89B1-82A0-A678E022E3D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980178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69" name="Text Placeholder 5">
            <a:extLst>
              <a:ext uri="{FF2B5EF4-FFF2-40B4-BE49-F238E27FC236}">
                <a16:creationId xmlns:a16="http://schemas.microsoft.com/office/drawing/2014/main" id="{F179A0E0-1EF9-E854-A005-C3FFC783DAD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540034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0" name="Text Placeholder 6">
            <a:extLst>
              <a:ext uri="{FF2B5EF4-FFF2-40B4-BE49-F238E27FC236}">
                <a16:creationId xmlns:a16="http://schemas.microsoft.com/office/drawing/2014/main" id="{98575771-F64F-E2C2-0963-4F7DA15F533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099890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1" name="Text Placeholder 7">
            <a:extLst>
              <a:ext uri="{FF2B5EF4-FFF2-40B4-BE49-F238E27FC236}">
                <a16:creationId xmlns:a16="http://schemas.microsoft.com/office/drawing/2014/main" id="{6067F82A-448D-AF56-DCF9-8FC95A5EA87D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659746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C90D0832-8997-2CF3-4C1C-76EC7DBBE37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219600" y="4101793"/>
            <a:ext cx="1296000" cy="14393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1" i="0" kern="120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0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  <a:p>
            <a:pPr lvl="2"/>
            <a:r>
              <a:rPr lang="en-US"/>
              <a:t>Short bio</a:t>
            </a:r>
          </a:p>
          <a:p>
            <a:pPr lvl="3"/>
            <a:r>
              <a:rPr lang="en-US"/>
              <a:t>Bullet point</a:t>
            </a:r>
          </a:p>
        </p:txBody>
      </p:sp>
      <p:sp>
        <p:nvSpPr>
          <p:cNvPr id="32" name="GTS_WH">
            <a:extLst>
              <a:ext uri="{FF2B5EF4-FFF2-40B4-BE49-F238E27FC236}">
                <a16:creationId xmlns:a16="http://schemas.microsoft.com/office/drawing/2014/main" id="{B49891DC-D80E-4D1B-961E-1B567E0E45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9667831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777" userDrawn="1">
          <p15:clr>
            <a:srgbClr val="C35EA4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eam + column dark mo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2">
            <a:extLst>
              <a:ext uri="{FF2B5EF4-FFF2-40B4-BE49-F238E27FC236}">
                <a16:creationId xmlns:a16="http://schemas.microsoft.com/office/drawing/2014/main" id="{AF158A12-E108-974D-4A28-D2DDBC9F2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2A02CBC2-D34A-FE3B-A3F7-4E4A194F26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63409" y="1355292"/>
            <a:ext cx="3540355" cy="4757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latin typeface="Graphik" panose="020B0503030202060203" pitchFamily="34" charset="77"/>
              </a:defRPr>
            </a:lvl1pPr>
            <a:lvl2pPr>
              <a:defRPr sz="1600" b="0" i="0">
                <a:latin typeface="Graphik" panose="020B0503030202060203" pitchFamily="34" charset="77"/>
              </a:defRPr>
            </a:lvl2pPr>
            <a:lvl3pPr>
              <a:defRPr sz="1600" b="0" i="0">
                <a:latin typeface="Graphik" panose="020B0503030202060203" pitchFamily="34" charset="77"/>
              </a:defRPr>
            </a:lvl3pPr>
            <a:lvl4pPr>
              <a:defRPr sz="1400" b="0" i="0">
                <a:latin typeface="Graphik" panose="020B0503030202060203" pitchFamily="34" charset="77"/>
              </a:defRPr>
            </a:lvl4pPr>
            <a:lvl5pPr>
              <a:defRPr sz="1400" b="0" i="0">
                <a:latin typeface="Graphik" panose="020B0503030202060203" pitchFamily="34" charset="77"/>
              </a:defRPr>
            </a:lvl5pPr>
          </a:lstStyle>
          <a:p>
            <a:pPr lvl="0"/>
            <a:r>
              <a:rPr lang="en-US"/>
              <a:t>Place sub-headline </a:t>
            </a:r>
            <a:r>
              <a:rPr lang="en-GB"/>
              <a:t>here in </a:t>
            </a:r>
            <a:r>
              <a:rPr lang="en-GB" err="1"/>
              <a:t>Graphik</a:t>
            </a:r>
            <a:r>
              <a:rPr lang="en-US"/>
              <a:t>, indent for other levels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 bullet</a:t>
            </a:r>
          </a:p>
          <a:p>
            <a:pPr lvl="3"/>
            <a:r>
              <a:rPr lang="en-US"/>
              <a:t>Fourth level bullet</a:t>
            </a:r>
          </a:p>
          <a:p>
            <a:pPr lvl="4"/>
            <a:r>
              <a:rPr lang="en-US"/>
              <a:t>Fifth level bullet</a:t>
            </a:r>
          </a:p>
        </p:txBody>
      </p:sp>
      <p:sp>
        <p:nvSpPr>
          <p:cNvPr id="59" name="Picture Placeholder 6">
            <a:extLst>
              <a:ext uri="{FF2B5EF4-FFF2-40B4-BE49-F238E27FC236}">
                <a16:creationId xmlns:a16="http://schemas.microsoft.com/office/drawing/2014/main" id="{D9BDCE52-89A2-2B74-090A-1C2EF4190943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750100" y="1355292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0" name="Picture Placeholder 8">
            <a:extLst>
              <a:ext uri="{FF2B5EF4-FFF2-40B4-BE49-F238E27FC236}">
                <a16:creationId xmlns:a16="http://schemas.microsoft.com/office/drawing/2014/main" id="{719A3D27-6186-F931-9BF2-812767B56DF4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6532027" y="1355292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1" name="Picture Placeholder 10">
            <a:extLst>
              <a:ext uri="{FF2B5EF4-FFF2-40B4-BE49-F238E27FC236}">
                <a16:creationId xmlns:a16="http://schemas.microsoft.com/office/drawing/2014/main" id="{221FD96F-56ED-3F4E-D5EC-ECE899136886}"/>
              </a:ext>
            </a:extLst>
          </p:cNvPr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8313954" y="1355292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2" name="Picture Placeholder 12">
            <a:extLst>
              <a:ext uri="{FF2B5EF4-FFF2-40B4-BE49-F238E27FC236}">
                <a16:creationId xmlns:a16="http://schemas.microsoft.com/office/drawing/2014/main" id="{BE2DD9EE-FBA3-C33C-873A-4515866F5D79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10095882" y="1355292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7" name="Picture Placeholder 6">
            <a:extLst>
              <a:ext uri="{FF2B5EF4-FFF2-40B4-BE49-F238E27FC236}">
                <a16:creationId xmlns:a16="http://schemas.microsoft.com/office/drawing/2014/main" id="{B77582B8-1D1F-CACA-D550-1CD5A949EEA4}"/>
              </a:ext>
            </a:extLst>
          </p:cNvPr>
          <p:cNvSpPr>
            <a:spLocks noGrp="1" noChangeAspect="1"/>
          </p:cNvSpPr>
          <p:nvPr>
            <p:ph type="pic" sz="quarter" idx="53" hasCustomPrompt="1"/>
          </p:nvPr>
        </p:nvSpPr>
        <p:spPr>
          <a:xfrm>
            <a:off x="4750100" y="3828822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8" name="Picture Placeholder 8">
            <a:extLst>
              <a:ext uri="{FF2B5EF4-FFF2-40B4-BE49-F238E27FC236}">
                <a16:creationId xmlns:a16="http://schemas.microsoft.com/office/drawing/2014/main" id="{17E0A0A0-43CE-5971-7C1E-E8F5AFA224E0}"/>
              </a:ext>
            </a:extLst>
          </p:cNvPr>
          <p:cNvSpPr>
            <a:spLocks noGrp="1" noChangeAspect="1"/>
          </p:cNvSpPr>
          <p:nvPr>
            <p:ph type="pic" sz="quarter" idx="54" hasCustomPrompt="1"/>
          </p:nvPr>
        </p:nvSpPr>
        <p:spPr>
          <a:xfrm>
            <a:off x="6532027" y="3828822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69" name="Picture Placeholder 10">
            <a:extLst>
              <a:ext uri="{FF2B5EF4-FFF2-40B4-BE49-F238E27FC236}">
                <a16:creationId xmlns:a16="http://schemas.microsoft.com/office/drawing/2014/main" id="{40572D3B-08EC-27FB-6A1E-C67DB00074BA}"/>
              </a:ext>
            </a:extLst>
          </p:cNvPr>
          <p:cNvSpPr>
            <a:spLocks noGrp="1" noChangeAspect="1"/>
          </p:cNvSpPr>
          <p:nvPr>
            <p:ph type="pic" sz="quarter" idx="55" hasCustomPrompt="1"/>
          </p:nvPr>
        </p:nvSpPr>
        <p:spPr>
          <a:xfrm>
            <a:off x="8313954" y="3828822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70" name="Picture Placeholder 12">
            <a:extLst>
              <a:ext uri="{FF2B5EF4-FFF2-40B4-BE49-F238E27FC236}">
                <a16:creationId xmlns:a16="http://schemas.microsoft.com/office/drawing/2014/main" id="{D5EF76A9-F22D-ED1F-C0F0-815EF85BAB71}"/>
              </a:ext>
            </a:extLst>
          </p:cNvPr>
          <p:cNvSpPr>
            <a:spLocks noGrp="1" noChangeAspect="1"/>
          </p:cNvSpPr>
          <p:nvPr>
            <p:ph type="pic" sz="quarter" idx="56" hasCustomPrompt="1"/>
          </p:nvPr>
        </p:nvSpPr>
        <p:spPr>
          <a:xfrm>
            <a:off x="10095882" y="3828822"/>
            <a:ext cx="1180800" cy="11808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Add profile photo</a:t>
            </a:r>
            <a:endParaRPr lang="en-US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CEDE1E1C-A17A-6673-F251-3E95D2B9A949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751160" y="269322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EEB75AE2-2832-8C3E-9FFF-A5DFC859EF20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532027" y="269322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89767B47-D047-556C-4306-FDB23A31369B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313954" y="269322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5FA34033-541B-ACBB-7450-5B6532CB8D0A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10095882" y="269322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8C7EC0A-DE98-38CE-AFC3-B90030BE5EDC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4751160" y="516675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90A955C-7D16-1E89-F214-1FE4ABD4D8DF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532027" y="516675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2562963-2880-9DF0-CBA4-3B8CB37B8C6B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8313954" y="516675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1BD90B-C753-B163-80B8-1E78E44062C3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10095882" y="5166757"/>
            <a:ext cx="1384618" cy="6013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spcAft>
                <a:spcPts val="0"/>
              </a:spcAft>
              <a:buFont typeface="Graphik" panose="020B0604020202020204" pitchFamily="34" charset="0"/>
              <a:buNone/>
              <a:defRPr lang="en-US" sz="1000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>
              <a:spcAft>
                <a:spcPts val="800"/>
              </a:spcAft>
              <a:buNone/>
              <a:defRPr lang="en-US" sz="1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>
              <a:spcAft>
                <a:spcPts val="267"/>
              </a:spcAft>
              <a:buNone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3pPr>
            <a:lvl4pPr marL="182875" indent="-182875">
              <a:spcAft>
                <a:spcPts val="267"/>
              </a:spcAft>
              <a:buFont typeface="Graphik" panose="020B0604020202020204" pitchFamily="34" charset="0"/>
              <a:buChar char="•"/>
              <a:defRPr sz="1200" b="0" i="0">
                <a:solidFill>
                  <a:schemeClr val="tx1"/>
                </a:solidFill>
                <a:latin typeface="Graphik" panose="020B0503030202060203" pitchFamily="34" charset="77"/>
              </a:defRPr>
            </a:lvl4pPr>
            <a:lvl5pPr>
              <a:spcAft>
                <a:spcPts val="600"/>
              </a:spcAft>
              <a:defRPr sz="1600"/>
            </a:lvl5pPr>
          </a:lstStyle>
          <a:p>
            <a:pPr marL="0" lvl="0" indent="0" algn="l" defTabSz="228594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US"/>
              <a:t>First name</a:t>
            </a:r>
          </a:p>
          <a:p>
            <a:pPr marL="0" lvl="1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Font typeface="Arial" panose="020B0604020202020204" pitchFamily="34" charset="0"/>
              <a:buNone/>
            </a:pPr>
            <a:r>
              <a:rPr lang="en-US"/>
              <a:t>Surname or Role</a:t>
            </a:r>
          </a:p>
        </p:txBody>
      </p:sp>
      <p:sp>
        <p:nvSpPr>
          <p:cNvPr id="11" name="GTS_Purple">
            <a:extLst>
              <a:ext uri="{FF2B5EF4-FFF2-40B4-BE49-F238E27FC236}">
                <a16:creationId xmlns:a16="http://schemas.microsoft.com/office/drawing/2014/main" id="{B69C02E9-D221-652D-E7A0-F40E48E0A7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553175" y="6390824"/>
            <a:ext cx="183203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700691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column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4796047A-AB81-403A-B649-52C6F7827EC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567" y="1608762"/>
            <a:ext cx="4684835" cy="46999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None/>
              <a:defRPr sz="18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228594" indent="-228594">
              <a:buFont typeface="Graphik" panose="020B0604020202020204" pitchFamily="34" charset="0"/>
              <a:buChar char="•"/>
              <a:defRPr sz="1200" b="0" i="0">
                <a:latin typeface="Graphik" panose="020B0503030202060203" pitchFamily="34" charset="77"/>
              </a:defRPr>
            </a:lvl2pPr>
            <a:lvl3pPr marL="457189">
              <a:buFont typeface="Graphik" panose="020B0503030202060203" pitchFamily="34" charset="0"/>
              <a:buChar char="–"/>
              <a:defRPr sz="1200" b="0" i="0">
                <a:latin typeface="Graphik" panose="020B0503030202060203" pitchFamily="34" charset="77"/>
              </a:defRPr>
            </a:lvl3pPr>
            <a:lvl4pPr marL="685783">
              <a:buFont typeface="Graphik" panose="020B0604020202020204" pitchFamily="34" charset="0"/>
              <a:buChar char="•"/>
              <a:defRPr sz="1100" b="0" i="0">
                <a:latin typeface="Graphik" panose="020B0503030202060203" pitchFamily="34" charset="77"/>
              </a:defRPr>
            </a:lvl4pPr>
            <a:lvl5pPr marL="914377">
              <a:buFont typeface="Graphik" panose="020B0503030202060203" pitchFamily="34" charset="0"/>
              <a:buChar char="–"/>
              <a:defRPr sz="1100" b="0" i="0">
                <a:latin typeface="Graphik" panose="020B0503030202060203" pitchFamily="34" charset="77"/>
              </a:defRPr>
            </a:lvl5pPr>
          </a:lstStyle>
          <a:p>
            <a:pPr lvl="0"/>
            <a:r>
              <a:rPr lang="en-US"/>
              <a:t>Place sub-headline </a:t>
            </a:r>
            <a:r>
              <a:rPr lang="en-GB"/>
              <a:t>here in </a:t>
            </a:r>
            <a:r>
              <a:rPr lang="en-GB" err="1"/>
              <a:t>Graphik</a:t>
            </a:r>
            <a:r>
              <a:rPr lang="en-US"/>
              <a:t>, indent for other levels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 bullet</a:t>
            </a:r>
          </a:p>
          <a:p>
            <a:pPr lvl="3"/>
            <a:r>
              <a:rPr lang="en-US"/>
              <a:t>Fourth level bullet</a:t>
            </a:r>
          </a:p>
          <a:p>
            <a:pPr lvl="4"/>
            <a:r>
              <a:rPr lang="en-US"/>
              <a:t>Fifth level bullet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AA6D93-92FF-400D-8AF3-C5AC33611540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096000" y="549276"/>
            <a:ext cx="5541431" cy="57594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8640" anchor="t"/>
          <a:lstStyle>
            <a:lvl1pPr marL="0" indent="0" algn="ctr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Graphik" panose="020B0604020202020204" pitchFamily="34" charset="0"/>
              <a:buNone/>
              <a:defRPr lang="en-US" sz="1400" b="0" i="0" kern="1200" dirty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GB"/>
              <a:t>Drag picture to placeholder or click icon to add, then ‘Send to Back’</a:t>
            </a:r>
            <a:endParaRPr lang="en-US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A5DA1A25-51CF-5AD1-5E56-0DCBF1E1C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599"/>
            <a:ext cx="4684836" cy="91683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32412D-AD03-BACB-C691-EC79CDF8A06A}"/>
              </a:ext>
            </a:extLst>
          </p:cNvPr>
          <p:cNvSpPr txBox="1"/>
          <p:nvPr userDrawn="1"/>
        </p:nvSpPr>
        <p:spPr>
          <a:xfrm>
            <a:off x="5618375" y="2686639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 defTabSz="228600">
              <a:spcAft>
                <a:spcPts val="1200"/>
              </a:spcAft>
            </a:pP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64604998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column + image, purp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C6C9FFF-540B-B570-4E7C-61946F9149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33256" y="1354138"/>
            <a:ext cx="4595950" cy="1034129"/>
          </a:xfrm>
          <a:prstGeom prst="rect">
            <a:avLst/>
          </a:prstGeom>
        </p:spPr>
        <p:txBody>
          <a:bodyPr anchor="b"/>
          <a:lstStyle>
            <a:lvl1pPr>
              <a:defRPr sz="4200"/>
            </a:lvl1pPr>
          </a:lstStyle>
          <a:p>
            <a:r>
              <a:rPr lang="en-GB"/>
              <a:t>Click to edit Section title style</a:t>
            </a:r>
            <a:endParaRPr lang="en-US"/>
          </a:p>
        </p:txBody>
      </p:sp>
      <p:sp>
        <p:nvSpPr>
          <p:cNvPr id="38" name="Picture Placeholder 35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549275"/>
            <a:ext cx="6007099" cy="5561126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lIns="0" tIns="210312" anchor="ctr"/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45230204-CC18-5C95-0BFC-9C8E11430B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33256" y="2662862"/>
            <a:ext cx="4684835" cy="35982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None/>
              <a:defRPr sz="18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228594" indent="-228594">
              <a:buFont typeface="Graphik" panose="020B0604020202020204" pitchFamily="34" charset="0"/>
              <a:buChar char="•"/>
              <a:defRPr sz="1200" b="0" i="0">
                <a:latin typeface="Graphik" panose="020B0503030202060203" pitchFamily="34" charset="77"/>
              </a:defRPr>
            </a:lvl2pPr>
            <a:lvl3pPr marL="457189">
              <a:buFont typeface="Graphik" panose="020B0503030202060203" pitchFamily="34" charset="0"/>
              <a:buChar char="–"/>
              <a:defRPr sz="1200" b="0" i="0">
                <a:latin typeface="Graphik" panose="020B0503030202060203" pitchFamily="34" charset="77"/>
              </a:defRPr>
            </a:lvl3pPr>
            <a:lvl4pPr marL="685783">
              <a:buFont typeface="Graphik" panose="020B0604020202020204" pitchFamily="34" charset="0"/>
              <a:buChar char="•"/>
              <a:defRPr sz="1100" b="0" i="0">
                <a:latin typeface="Graphik" panose="020B0503030202060203" pitchFamily="34" charset="77"/>
              </a:defRPr>
            </a:lvl4pPr>
            <a:lvl5pPr marL="914377">
              <a:buFont typeface="Graphik" panose="020B0503030202060203" pitchFamily="34" charset="0"/>
              <a:buChar char="–"/>
              <a:defRPr sz="1100" b="0" i="0">
                <a:latin typeface="Graphik" panose="020B0503030202060203" pitchFamily="34" charset="77"/>
              </a:defRPr>
            </a:lvl5pPr>
          </a:lstStyle>
          <a:p>
            <a:pPr lvl="0"/>
            <a:r>
              <a:rPr lang="en-US"/>
              <a:t>Place sub-headline </a:t>
            </a:r>
            <a:r>
              <a:rPr lang="en-GB"/>
              <a:t>here in </a:t>
            </a:r>
            <a:r>
              <a:rPr lang="en-GB" err="1"/>
              <a:t>Graphik</a:t>
            </a:r>
            <a:r>
              <a:rPr lang="en-US"/>
              <a:t>, indent for other levels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 bullet</a:t>
            </a:r>
          </a:p>
          <a:p>
            <a:pPr lvl="3"/>
            <a:r>
              <a:rPr lang="en-US"/>
              <a:t>Fourth level bullet</a:t>
            </a:r>
          </a:p>
          <a:p>
            <a:pPr lvl="4"/>
            <a:r>
              <a:rPr lang="en-US"/>
              <a:t>Fifth level bullet</a:t>
            </a:r>
          </a:p>
        </p:txBody>
      </p:sp>
      <p:sp>
        <p:nvSpPr>
          <p:cNvPr id="3" name="GTS_WH">
            <a:extLst>
              <a:ext uri="{FF2B5EF4-FFF2-40B4-BE49-F238E27FC236}">
                <a16:creationId xmlns:a16="http://schemas.microsoft.com/office/drawing/2014/main" id="{717D1E3E-BD53-CBF3-62AF-19504EE81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5" name="copyright">
            <a:extLst>
              <a:ext uri="{FF2B5EF4-FFF2-40B4-BE49-F238E27FC236}">
                <a16:creationId xmlns:a16="http://schemas.microsoft.com/office/drawing/2014/main" id="{2474523B-1F34-A604-B640-C5B887005C9D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rgbClr val="FFFFFF">
                    <a:alpha val="75000"/>
                  </a:srgbClr>
                </a:solidFill>
                <a:latin typeface="Graphik" panose="020B0503030202060203" pitchFamily="34" charset="77"/>
              </a:rPr>
              <a:t>Copyright © 2026 Accenture. All rights reserved.</a:t>
            </a:r>
            <a:endParaRPr lang="en-US" sz="1351" noProof="0">
              <a:solidFill>
                <a:srgbClr val="FFFFFF">
                  <a:alpha val="75000"/>
                </a:srgbClr>
              </a:solidFill>
              <a:latin typeface="Graphik" panose="020B0503030202060203" pitchFamily="34" charset="77"/>
            </a:endParaRPr>
          </a:p>
        </p:txBody>
      </p:sp>
      <p:sp>
        <p:nvSpPr>
          <p:cNvPr id="7" name="slide number automatic">
            <a:extLst>
              <a:ext uri="{FF2B5EF4-FFF2-40B4-BE49-F238E27FC236}">
                <a16:creationId xmlns:a16="http://schemas.microsoft.com/office/drawing/2014/main" id="{28236719-F299-27AE-8104-D07B5280084D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rgbClr val="FFFFFF">
                    <a:alpha val="75000"/>
                  </a:srgbClr>
                </a:solidFill>
                <a:latin typeface="Graphik Semibold" panose="020B0703030202060203" pitchFamily="34" charset="0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rgbClr val="FFFFFF">
                  <a:alpha val="75000"/>
                </a:srgbClr>
              </a:solidFill>
              <a:latin typeface="Graphik Semibold" panose="020B070303020206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496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column + image, dark mo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EE89B75D-7DDF-ED09-FE69-8B56D6AED9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33256" y="1354138"/>
            <a:ext cx="4595950" cy="1034129"/>
          </a:xfrm>
          <a:prstGeom prst="rect">
            <a:avLst/>
          </a:prstGeom>
        </p:spPr>
        <p:txBody>
          <a:bodyPr anchor="b"/>
          <a:lstStyle>
            <a:lvl1pPr>
              <a:defRPr sz="4200"/>
            </a:lvl1pPr>
          </a:lstStyle>
          <a:p>
            <a:r>
              <a:rPr lang="en-GB"/>
              <a:t>Click to edit Section title style</a:t>
            </a:r>
            <a:endParaRPr lang="en-US"/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B4655C9C-EA3F-C392-C162-DB5AFB91842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33256" y="2662862"/>
            <a:ext cx="4684835" cy="35982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None/>
              <a:defRPr sz="18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228594" indent="-228594">
              <a:buFont typeface="Graphik" panose="020B0604020202020204" pitchFamily="34" charset="0"/>
              <a:buChar char="•"/>
              <a:defRPr sz="1200" b="0" i="0">
                <a:latin typeface="Graphik" panose="020B0503030202060203" pitchFamily="34" charset="77"/>
              </a:defRPr>
            </a:lvl2pPr>
            <a:lvl3pPr marL="457189">
              <a:buFont typeface="Graphik" panose="020B0503030202060203" pitchFamily="34" charset="0"/>
              <a:buChar char="–"/>
              <a:defRPr sz="1200" b="0" i="0">
                <a:latin typeface="Graphik" panose="020B0503030202060203" pitchFamily="34" charset="77"/>
              </a:defRPr>
            </a:lvl3pPr>
            <a:lvl4pPr marL="685783">
              <a:buFont typeface="Graphik" panose="020B0604020202020204" pitchFamily="34" charset="0"/>
              <a:buChar char="•"/>
              <a:defRPr sz="1100" b="0" i="0">
                <a:latin typeface="Graphik" panose="020B0503030202060203" pitchFamily="34" charset="77"/>
              </a:defRPr>
            </a:lvl4pPr>
            <a:lvl5pPr marL="914377">
              <a:buFont typeface="Graphik" panose="020B0503030202060203" pitchFamily="34" charset="0"/>
              <a:buChar char="–"/>
              <a:defRPr sz="1100" b="0" i="0">
                <a:latin typeface="Graphik" panose="020B0503030202060203" pitchFamily="34" charset="77"/>
              </a:defRPr>
            </a:lvl5pPr>
          </a:lstStyle>
          <a:p>
            <a:pPr lvl="0"/>
            <a:r>
              <a:rPr lang="en-US"/>
              <a:t>Place sub-headline </a:t>
            </a:r>
            <a:r>
              <a:rPr lang="en-GB"/>
              <a:t>here in </a:t>
            </a:r>
            <a:r>
              <a:rPr lang="en-GB" err="1"/>
              <a:t>Graphik</a:t>
            </a:r>
            <a:r>
              <a:rPr lang="en-US"/>
              <a:t>, indent for other levels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 bullet</a:t>
            </a:r>
          </a:p>
          <a:p>
            <a:pPr lvl="3"/>
            <a:r>
              <a:rPr lang="en-US"/>
              <a:t>Fourth level bullet</a:t>
            </a:r>
          </a:p>
          <a:p>
            <a:pPr lvl="4"/>
            <a:r>
              <a:rPr lang="en-US"/>
              <a:t>Fifth level bullet</a:t>
            </a:r>
          </a:p>
        </p:txBody>
      </p:sp>
      <p:sp>
        <p:nvSpPr>
          <p:cNvPr id="4" name="Picture Placeholder 35">
            <a:extLst>
              <a:ext uri="{FF2B5EF4-FFF2-40B4-BE49-F238E27FC236}">
                <a16:creationId xmlns:a16="http://schemas.microsoft.com/office/drawing/2014/main" id="{E30B0B1B-B70F-0FD3-F9A3-B0EE6C801E7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549275"/>
            <a:ext cx="6007100" cy="5561126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  <p:txBody>
          <a:bodyPr lIns="0" tIns="210312" anchor="ctr"/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3" name="GTS_WH">
            <a:extLst>
              <a:ext uri="{FF2B5EF4-FFF2-40B4-BE49-F238E27FC236}">
                <a16:creationId xmlns:a16="http://schemas.microsoft.com/office/drawing/2014/main" id="{717D1E3E-BD53-CBF3-62AF-19504EE81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6" name="copyright">
            <a:extLst>
              <a:ext uri="{FF2B5EF4-FFF2-40B4-BE49-F238E27FC236}">
                <a16:creationId xmlns:a16="http://schemas.microsoft.com/office/drawing/2014/main" id="{71CDECC6-DEE3-D5F7-A7C8-D4473D9F4F71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rgbClr val="FFFFFF">
                    <a:alpha val="75000"/>
                  </a:srgbClr>
                </a:solidFill>
                <a:latin typeface="Graphik" panose="020B0503030202060203" pitchFamily="34" charset="77"/>
              </a:rPr>
              <a:t>Copyright © 2026 Accenture. All rights reserved.</a:t>
            </a:r>
            <a:endParaRPr lang="en-US" sz="1351" noProof="0">
              <a:solidFill>
                <a:srgbClr val="FFFFFF">
                  <a:alpha val="75000"/>
                </a:srgbClr>
              </a:solidFill>
              <a:latin typeface="Graphik" panose="020B0503030202060203" pitchFamily="34" charset="77"/>
            </a:endParaRPr>
          </a:p>
        </p:txBody>
      </p:sp>
      <p:sp>
        <p:nvSpPr>
          <p:cNvPr id="7" name="slide number automatic">
            <a:extLst>
              <a:ext uri="{FF2B5EF4-FFF2-40B4-BE49-F238E27FC236}">
                <a16:creationId xmlns:a16="http://schemas.microsoft.com/office/drawing/2014/main" id="{829128A2-7647-DB1F-6198-C2A2C402A7BC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rgbClr val="FFFFFF">
                    <a:alpha val="75000"/>
                  </a:srgbClr>
                </a:solidFill>
                <a:latin typeface="Graphik Semibold" panose="020B0703030202060203" pitchFamily="34" charset="0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rgbClr val="FFFFFF">
                  <a:alpha val="75000"/>
                </a:srgbClr>
              </a:solidFill>
              <a:latin typeface="Graphik Semibold" panose="020B070303020206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473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custo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1">
            <a:extLst>
              <a:ext uri="{FF2B5EF4-FFF2-40B4-BE49-F238E27FC236}">
                <a16:creationId xmlns:a16="http://schemas.microsoft.com/office/drawing/2014/main" id="{9BDC0A4D-E346-3CCE-788C-9669BEFC9B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4569" y="1351442"/>
            <a:ext cx="4118519" cy="1772793"/>
          </a:xfrm>
          <a:prstGeom prst="rect">
            <a:avLst/>
          </a:prstGeo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Section title style</a:t>
            </a:r>
          </a:p>
        </p:txBody>
      </p:sp>
      <p:sp>
        <p:nvSpPr>
          <p:cNvPr id="18" name="Picture Placeholder 18">
            <a:extLst>
              <a:ext uri="{FF2B5EF4-FFF2-40B4-BE49-F238E27FC236}">
                <a16:creationId xmlns:a16="http://schemas.microsoft.com/office/drawing/2014/main" id="{D9945356-3D82-526D-F3EC-EF9A544BCDC7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 bwMode="gray">
          <a:xfrm>
            <a:off x="5040827" y="554497"/>
            <a:ext cx="3110068" cy="1524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lIns="180000" tIns="180000" rIns="180000" bIns="18000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4602F9E-5DF1-F42B-7D21-8791F0ABAE8F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5068197" y="2302697"/>
            <a:ext cx="3082698" cy="904614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Graphik Semibold" panose="020B0703030202060203" pitchFamily="34" charset="0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0" name="Picture Placeholder 18">
            <a:extLst>
              <a:ext uri="{FF2B5EF4-FFF2-40B4-BE49-F238E27FC236}">
                <a16:creationId xmlns:a16="http://schemas.microsoft.com/office/drawing/2014/main" id="{043D01E8-2D14-8582-D392-AC17CD2A4198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 bwMode="gray">
          <a:xfrm>
            <a:off x="8516471" y="554497"/>
            <a:ext cx="3110068" cy="1524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lIns="180000" tIns="180000" rIns="180000" bIns="18000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B286CD00-6CFB-20C2-A09E-D720E036052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8516471" y="2302697"/>
            <a:ext cx="3082698" cy="904614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Graphik Semibold" panose="020B0703030202060203" pitchFamily="34" charset="0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Picture Placeholder 18">
            <a:extLst>
              <a:ext uri="{FF2B5EF4-FFF2-40B4-BE49-F238E27FC236}">
                <a16:creationId xmlns:a16="http://schemas.microsoft.com/office/drawing/2014/main" id="{5552C60D-F6B3-15A8-3518-C6B4BC2F4D3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5040827" y="3650689"/>
            <a:ext cx="3110068" cy="1524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lIns="180000" tIns="180000" rIns="180000" bIns="18000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0C3EB0FF-A89F-1F16-2674-8CA149E690B3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068197" y="5404111"/>
            <a:ext cx="3082698" cy="904614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Graphik Semibold" panose="020B0703030202060203" pitchFamily="34" charset="0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Picture Placeholder 18">
            <a:extLst>
              <a:ext uri="{FF2B5EF4-FFF2-40B4-BE49-F238E27FC236}">
                <a16:creationId xmlns:a16="http://schemas.microsoft.com/office/drawing/2014/main" id="{8BB12B5F-02FD-86E4-33E5-F8118970C9C9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 bwMode="gray">
          <a:xfrm>
            <a:off x="8516471" y="3650689"/>
            <a:ext cx="3110068" cy="1524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lIns="180000" tIns="180000" rIns="180000" bIns="18000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2CFC039C-2FE3-6F68-1711-363159A29E21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8516471" y="5404111"/>
            <a:ext cx="3082698" cy="904614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Graphik Semibold" panose="020B0703030202060203" pitchFamily="34" charset="0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303762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ient &amp; acquisition cover: gradi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dient">
            <a:extLst>
              <a:ext uri="{FF2B5EF4-FFF2-40B4-BE49-F238E27FC236}">
                <a16:creationId xmlns:a16="http://schemas.microsoft.com/office/drawing/2014/main" id="{50E1CD4C-93E5-0BD5-6237-D39D310F8C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invGray">
          <a:xfrm rot="5400000">
            <a:off x="2667738" y="-2666262"/>
            <a:ext cx="6857999" cy="12190525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441759CF-E2D4-0A80-7950-4AF5952D5985}"/>
              </a:ext>
            </a:extLst>
          </p:cNvPr>
          <p:cNvSpPr>
            <a:spLocks noGrp="1"/>
          </p:cNvSpPr>
          <p:nvPr>
            <p:ph type="ctrTitle"/>
          </p:nvPr>
        </p:nvSpPr>
        <p:spPr bwMode="white">
          <a:xfrm>
            <a:off x="1182796" y="2425701"/>
            <a:ext cx="8813534" cy="1763686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71313E0C-79AC-2382-CFF0-C1879E03CA7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white">
          <a:xfrm>
            <a:off x="1182796" y="4302038"/>
            <a:ext cx="5715000" cy="1092845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1800" b="0" i="0" spc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marL="0" lvl="0" indent="0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Graphik" panose="020B0604020202020204" pitchFamily="34" charset="0"/>
              <a:buNone/>
            </a:pPr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3" name="Picture Placeholder 11" descr="Image placeholder for client logo">
            <a:extLst>
              <a:ext uri="{FF2B5EF4-FFF2-40B4-BE49-F238E27FC236}">
                <a16:creationId xmlns:a16="http://schemas.microsoft.com/office/drawing/2014/main" id="{C5FB3CF4-DD64-BD63-23C6-97F8FC097FD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43003" y="821769"/>
            <a:ext cx="1884233" cy="985085"/>
          </a:xfrm>
          <a:prstGeom prst="rect">
            <a:avLst/>
          </a:prstGeom>
        </p:spPr>
        <p:txBody>
          <a:bodyPr anchor="ctr"/>
          <a:lstStyle>
            <a:lvl1pPr algn="ctr">
              <a:buFont typeface="Graphik" panose="020B0604020202020204" pitchFamily="34" charset="0"/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Add client logo</a:t>
            </a:r>
            <a:endParaRPr lang="en-US"/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EF8263C3-A1F7-3492-0FC4-3EB7054D305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78689" y="5495715"/>
            <a:ext cx="2825654" cy="18466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377" rtl="0" eaLnBrk="1" latinLnBrk="0" hangingPunct="1">
              <a:spcAft>
                <a:spcPts val="0"/>
              </a:spcAft>
              <a:buNone/>
              <a:defRPr lang="en-US" sz="1200" b="0" i="0" kern="1200" dirty="0">
                <a:solidFill>
                  <a:schemeClr val="tx1"/>
                </a:solidFill>
                <a:latin typeface="Graphik Semibold" panose="020B0703030202060203" pitchFamily="34" charset="0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MM.DD.YYYY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6794D19-B699-311B-25DD-C0D60FC788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white">
          <a:xfrm>
            <a:off x="1182796" y="5781214"/>
            <a:ext cx="5714999" cy="530687"/>
          </a:xfrm>
          <a:prstGeom prst="rect">
            <a:avLst/>
          </a:prstGeom>
        </p:spPr>
        <p:txBody>
          <a:bodyPr/>
          <a:lstStyle>
            <a:lvl1pPr marL="0" indent="0" algn="l" defTabSz="914377" rtl="0" eaLnBrk="1" latinLnBrk="0" hangingPunct="1">
              <a:spcAft>
                <a:spcPts val="0"/>
              </a:spcAft>
              <a:buNone/>
              <a:defRPr lang="en-US" sz="1200" b="0" i="0" kern="1200" dirty="0" smtClean="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  <a:lvl2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algn="l" defTabSz="914377" rtl="0" eaLnBrk="1" latinLnBrk="0" hangingPunct="1">
              <a:spcAft>
                <a:spcPts val="0"/>
              </a:spcAft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Presenter</a:t>
            </a:r>
          </a:p>
        </p:txBody>
      </p:sp>
      <p:pic>
        <p:nvPicPr>
          <p:cNvPr id="2" name="accenture" descr="accenture logo">
            <a:extLst>
              <a:ext uri="{FF2B5EF4-FFF2-40B4-BE49-F238E27FC236}">
                <a16:creationId xmlns:a16="http://schemas.microsoft.com/office/drawing/2014/main" id="{F9A1CCE7-7706-F83F-4541-BDA00F682B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9196" y="6016340"/>
            <a:ext cx="1082581" cy="285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8884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statistics + image, light and purp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BB918B6-32FF-4857-A645-C1032AFAEF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1601" y="1085532"/>
            <a:ext cx="5292575" cy="984885"/>
          </a:xfrm>
          <a:prstGeom prst="rect">
            <a:avLst/>
          </a:prstGeo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Place headline in </a:t>
            </a:r>
            <a:r>
              <a:rPr lang="en-US" err="1"/>
              <a:t>Graphik</a:t>
            </a:r>
            <a:r>
              <a:rPr lang="en-US"/>
              <a:t> Semibold</a:t>
            </a:r>
          </a:p>
        </p:txBody>
      </p:sp>
      <p:sp>
        <p:nvSpPr>
          <p:cNvPr id="38" name="Picture Placeholder 3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095976" y="0"/>
            <a:ext cx="3048024" cy="30894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27432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</a:t>
            </a:r>
          </a:p>
          <a:p>
            <a:r>
              <a:rPr lang="en-GB"/>
              <a:t>or click icon to add</a:t>
            </a:r>
            <a:endParaRPr lang="en-US"/>
          </a:p>
        </p:txBody>
      </p:sp>
      <p:sp>
        <p:nvSpPr>
          <p:cNvPr id="46" name="Text Placeholder 4">
            <a:extLst>
              <a:ext uri="{FF2B5EF4-FFF2-40B4-BE49-F238E27FC236}">
                <a16:creationId xmlns:a16="http://schemas.microsoft.com/office/drawing/2014/main" id="{FFC38A35-5CA3-4459-9AC5-201C715349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25005" y="319269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33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0E13751C-7DFF-BC74-C2E3-F873D7210D7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9525004" y="1472692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latin typeface="Graphik Semibold" panose="020B0703030202060203" pitchFamily="34" charset="0"/>
              </a:defRPr>
            </a:lvl1pPr>
            <a:lvl2pPr marL="0" indent="0">
              <a:spcAft>
                <a:spcPts val="600"/>
              </a:spcAft>
              <a:buNone/>
              <a:defRPr sz="1200"/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3pPr>
            <a:lvl4pPr marL="230394" indent="-230394">
              <a:spcAft>
                <a:spcPts val="600"/>
              </a:spcAft>
              <a:defRPr sz="1200"/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Picture Placeholder 6">
            <a:extLst>
              <a:ext uri="{FF2B5EF4-FFF2-40B4-BE49-F238E27FC236}">
                <a16:creationId xmlns:a16="http://schemas.microsoft.com/office/drawing/2014/main" id="{4CA191CE-F49B-4889-A102-DDD1279F3FB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 bwMode="gray">
          <a:xfrm>
            <a:off x="0" y="3089456"/>
            <a:ext cx="3048000" cy="30398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27432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Graphik" panose="020B0503030202060203" pitchFamily="34" charset="77"/>
              </a:defRPr>
            </a:lvl1pPr>
          </a:lstStyle>
          <a:p>
            <a:pPr marL="228594" lvl="0" indent="-228594" algn="ctr"/>
            <a:r>
              <a:rPr lang="en-GB"/>
              <a:t>Drag picture to placeholder </a:t>
            </a:r>
          </a:p>
          <a:p>
            <a:pPr marL="228594" lvl="0" indent="-228594" algn="ctr"/>
            <a:r>
              <a:rPr lang="en-GB"/>
              <a:t>or click icon to add</a:t>
            </a: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16F949-3472-4EBC-9DC1-05EC807C9F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3048000" y="3089456"/>
            <a:ext cx="3047968" cy="30398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b="0" i="0">
              <a:solidFill>
                <a:srgbClr val="FFFFFF"/>
              </a:solidFill>
              <a:latin typeface="Graphik" panose="020B0503030202060203" pitchFamily="34" charset="77"/>
            </a:endParaRPr>
          </a:p>
        </p:txBody>
      </p:sp>
      <p:sp>
        <p:nvSpPr>
          <p:cNvPr id="48" name="Text Placeholder 7">
            <a:extLst>
              <a:ext uri="{FF2B5EF4-FFF2-40B4-BE49-F238E27FC236}">
                <a16:creationId xmlns:a16="http://schemas.microsoft.com/office/drawing/2014/main" id="{84A1985F-A4F6-4997-A4BD-E305CB1A47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28989" y="3384433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33" b="0" i="0" kern="1200" dirty="0">
                <a:solidFill>
                  <a:schemeClr val="bg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77CEAEA-C612-CFB5-8548-FA7A606FA780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428948" y="4508500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solidFill>
                  <a:srgbClr val="FFFFFF"/>
                </a:solidFill>
                <a:latin typeface="Graphik Semibold" panose="020B0703030202060203" pitchFamily="34" charset="0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rgbClr val="FFFFFF"/>
                </a:solidFill>
              </a:defRPr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3pPr>
            <a:lvl4pPr marL="230394" indent="-230394">
              <a:spcAft>
                <a:spcPts val="600"/>
              </a:spcAft>
              <a:defRPr sz="1200">
                <a:solidFill>
                  <a:srgbClr val="FFFFFF"/>
                </a:solidFill>
              </a:defRPr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E5121ACC-7E33-431F-A8A1-419F515D406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76999" y="3384433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33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C15EB609-6106-F616-161A-9233408C6233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476916" y="4508500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latin typeface="Graphik Semibold" panose="020B0703030202060203" pitchFamily="34" charset="0"/>
              </a:defRPr>
            </a:lvl1pPr>
            <a:lvl2pPr marL="0" indent="0">
              <a:spcAft>
                <a:spcPts val="600"/>
              </a:spcAft>
              <a:buNone/>
              <a:defRPr sz="1200"/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3pPr>
            <a:lvl4pPr marL="230394" indent="-230394">
              <a:spcAft>
                <a:spcPts val="600"/>
              </a:spcAft>
              <a:defRPr sz="1200"/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2E53630-789F-425F-8AB1-96EFF4EA1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9144056" y="3089456"/>
            <a:ext cx="3047944" cy="303988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86209476-BF69-4014-99E6-B53C87141B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25005" y="3384433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33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8DB439E6-E715-1347-EEE3-DF2D5F246A0B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9525004" y="4508500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latin typeface="Graphik Semibold" panose="020B0703030202060203" pitchFamily="34" charset="0"/>
              </a:defRPr>
            </a:lvl1pPr>
            <a:lvl2pPr marL="0" indent="0">
              <a:spcAft>
                <a:spcPts val="600"/>
              </a:spcAft>
              <a:buNone/>
              <a:defRPr sz="1200"/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3pPr>
            <a:lvl4pPr marL="230394" indent="-230394">
              <a:spcAft>
                <a:spcPts val="600"/>
              </a:spcAft>
              <a:defRPr sz="1200"/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Bottom tag">
            <a:extLst>
              <a:ext uri="{FF2B5EF4-FFF2-40B4-BE49-F238E27FC236}">
                <a16:creationId xmlns:a16="http://schemas.microsoft.com/office/drawing/2014/main" id="{F77F3A03-358C-60D3-DCF9-8A5F831189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0" y="6129340"/>
            <a:ext cx="12192000" cy="7286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22" name="GTS_WH">
            <a:extLst>
              <a:ext uri="{FF2B5EF4-FFF2-40B4-BE49-F238E27FC236}">
                <a16:creationId xmlns:a16="http://schemas.microsoft.com/office/drawing/2014/main" id="{DBC74FCB-98B7-4709-AC5F-5575E6BA21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2" name="copyright">
            <a:extLst>
              <a:ext uri="{FF2B5EF4-FFF2-40B4-BE49-F238E27FC236}">
                <a16:creationId xmlns:a16="http://schemas.microsoft.com/office/drawing/2014/main" id="{281AFB62-DF00-C781-B194-BA35B5F26EDD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2026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5" name="slide number automatic">
            <a:extLst>
              <a:ext uri="{FF2B5EF4-FFF2-40B4-BE49-F238E27FC236}">
                <a16:creationId xmlns:a16="http://schemas.microsoft.com/office/drawing/2014/main" id="{5A95B4E2-055A-BEE2-36E8-45DD70D13404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Graphik Semibold" panose="020B0703030202060203" pitchFamily="34" charset="0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 Semibold" panose="020B070303020206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55790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statistics + image, dark and purpl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BB918B6-32FF-4857-A645-C1032AFAEF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1601" y="1085532"/>
            <a:ext cx="5312727" cy="984885"/>
          </a:xfrm>
          <a:prstGeom prst="rect">
            <a:avLst/>
          </a:prstGeom>
        </p:spPr>
        <p:txBody>
          <a:bodyPr anchor="ctr"/>
          <a:lstStyle>
            <a:lvl1pPr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Place headline in </a:t>
            </a:r>
            <a:r>
              <a:rPr lang="en-US" err="1"/>
              <a:t>Graphik</a:t>
            </a:r>
            <a:r>
              <a:rPr lang="en-US"/>
              <a:t> Semibold</a:t>
            </a:r>
          </a:p>
        </p:txBody>
      </p:sp>
      <p:sp>
        <p:nvSpPr>
          <p:cNvPr id="38" name="Picture Placeholder 3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096032" y="-1"/>
            <a:ext cx="3048024" cy="30740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27432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</a:t>
            </a:r>
          </a:p>
          <a:p>
            <a:r>
              <a:rPr lang="en-GB"/>
              <a:t>or click icon to add</a:t>
            </a:r>
            <a:endParaRPr lang="en-US"/>
          </a:p>
        </p:txBody>
      </p:sp>
      <p:sp>
        <p:nvSpPr>
          <p:cNvPr id="46" name="Text Placeholder 4">
            <a:extLst>
              <a:ext uri="{FF2B5EF4-FFF2-40B4-BE49-F238E27FC236}">
                <a16:creationId xmlns:a16="http://schemas.microsoft.com/office/drawing/2014/main" id="{FFC38A35-5CA3-4459-9AC5-201C715349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25010" y="303835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33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202CA0A6-65B9-D658-1AEC-00085854F84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9525004" y="1472692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solidFill>
                  <a:srgbClr val="FFFFFF"/>
                </a:solidFill>
                <a:latin typeface="Graphik Semibold" panose="020B0703030202060203" pitchFamily="34" charset="0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rgbClr val="FFFFFF"/>
                </a:solidFill>
              </a:defRPr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3pPr>
            <a:lvl4pPr marL="230394" indent="-230394">
              <a:spcAft>
                <a:spcPts val="600"/>
              </a:spcAft>
              <a:defRPr sz="1200">
                <a:solidFill>
                  <a:srgbClr val="FFFFFF"/>
                </a:solidFill>
              </a:defRPr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Picture Placeholder 6">
            <a:extLst>
              <a:ext uri="{FF2B5EF4-FFF2-40B4-BE49-F238E27FC236}">
                <a16:creationId xmlns:a16="http://schemas.microsoft.com/office/drawing/2014/main" id="{4CA191CE-F49B-4889-A102-DDD1279F3FB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 bwMode="gray">
          <a:xfrm>
            <a:off x="0" y="3074022"/>
            <a:ext cx="3048000" cy="30553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274320" rIns="0" bIns="0" rtlCol="0" anchor="ctr">
            <a:noAutofit/>
          </a:bodyPr>
          <a:lstStyle>
            <a:lvl1pPr marL="0" indent="0" algn="ctr">
              <a:buNone/>
              <a:defRPr lang="en-US" sz="1400" b="0" i="0" dirty="0">
                <a:latin typeface="Graphik" panose="020B0503030202060203" pitchFamily="34" charset="77"/>
              </a:defRPr>
            </a:lvl1pPr>
          </a:lstStyle>
          <a:p>
            <a:pPr marL="228594" lvl="0" indent="-228594" algn="ctr"/>
            <a:r>
              <a:rPr lang="en-GB"/>
              <a:t>Drag picture to placeholder </a:t>
            </a:r>
          </a:p>
          <a:p>
            <a:pPr marL="228594" lvl="0" indent="-228594" algn="ctr"/>
            <a:r>
              <a:rPr lang="en-GB"/>
              <a:t>or click icon to add</a:t>
            </a: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16F949-3472-4EBC-9DC1-05EC807C9F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3048000" y="3074022"/>
            <a:ext cx="3047968" cy="305531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48" name="Text Placeholder 7">
            <a:extLst>
              <a:ext uri="{FF2B5EF4-FFF2-40B4-BE49-F238E27FC236}">
                <a16:creationId xmlns:a16="http://schemas.microsoft.com/office/drawing/2014/main" id="{84A1985F-A4F6-4997-A4BD-E305CB1A47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28989" y="3384433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33" b="0" i="0" kern="1200" dirty="0">
                <a:solidFill>
                  <a:schemeClr val="bg1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DFC923C6-9E63-5C37-D6CE-0C0C7F31BA14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428948" y="4508500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solidFill>
                  <a:srgbClr val="FFFFFF"/>
                </a:solidFill>
                <a:latin typeface="Graphik Semibold" panose="020B0703030202060203" pitchFamily="34" charset="0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rgbClr val="FFFFFF"/>
                </a:solidFill>
              </a:defRPr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3pPr>
            <a:lvl4pPr marL="230394" indent="-230394">
              <a:spcAft>
                <a:spcPts val="600"/>
              </a:spcAft>
              <a:defRPr sz="1200">
                <a:solidFill>
                  <a:srgbClr val="FFFFFF"/>
                </a:solidFill>
              </a:defRPr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E5121ACC-7E33-431F-A8A1-419F515D406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76999" y="3384433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33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8E3ED24E-CC9B-F99D-ABD2-271CAAC31C78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476916" y="4508500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solidFill>
                  <a:srgbClr val="FFFFFF"/>
                </a:solidFill>
                <a:latin typeface="Graphik Semibold" panose="020B0703030202060203" pitchFamily="34" charset="0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rgbClr val="FFFFFF"/>
                </a:solidFill>
              </a:defRPr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3pPr>
            <a:lvl4pPr marL="230394" indent="-230394">
              <a:spcAft>
                <a:spcPts val="600"/>
              </a:spcAft>
              <a:defRPr sz="1200">
                <a:solidFill>
                  <a:srgbClr val="FFFFFF"/>
                </a:solidFill>
              </a:defRPr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2E53630-789F-425F-8AB1-96EFF4EA1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9144056" y="3074022"/>
            <a:ext cx="3047944" cy="305531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86209476-BF69-4014-99E6-B53C87141B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525005" y="3384433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en-US" sz="5333" b="1" i="0" kern="1200" dirty="0">
                <a:solidFill>
                  <a:srgbClr val="FFFFFF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AB939A4D-3841-382E-4112-16375BBF9CD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9525004" y="4508500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solidFill>
                  <a:srgbClr val="FFFFFF"/>
                </a:solidFill>
                <a:latin typeface="Graphik Semibold" panose="020B0703030202060203" pitchFamily="34" charset="0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rgbClr val="FFFFFF"/>
                </a:solidFill>
              </a:defRPr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3pPr>
            <a:lvl4pPr marL="230394" indent="-230394">
              <a:spcAft>
                <a:spcPts val="600"/>
              </a:spcAft>
              <a:defRPr sz="1200">
                <a:solidFill>
                  <a:srgbClr val="FFFFFF"/>
                </a:solidFill>
              </a:defRPr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GTS_WH">
            <a:extLst>
              <a:ext uri="{FF2B5EF4-FFF2-40B4-BE49-F238E27FC236}">
                <a16:creationId xmlns:a16="http://schemas.microsoft.com/office/drawing/2014/main" id="{E60B30CA-91CE-53D4-4E41-25E962661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12" name="copyright">
            <a:extLst>
              <a:ext uri="{FF2B5EF4-FFF2-40B4-BE49-F238E27FC236}">
                <a16:creationId xmlns:a16="http://schemas.microsoft.com/office/drawing/2014/main" id="{C6DCEC7C-94EF-9488-4BC9-3AC6108281E8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2026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13" name="slide number automatic">
            <a:extLst>
              <a:ext uri="{FF2B5EF4-FFF2-40B4-BE49-F238E27FC236}">
                <a16:creationId xmlns:a16="http://schemas.microsoft.com/office/drawing/2014/main" id="{DFF01EE3-5EDD-45BD-F1D7-076E2C959DD2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Graphik Semibold" panose="020B0703030202060203" pitchFamily="34" charset="0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 Semibold" panose="020B070303020206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6982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statistics light mo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9">
            <a:extLst>
              <a:ext uri="{FF2B5EF4-FFF2-40B4-BE49-F238E27FC236}">
                <a16:creationId xmlns:a16="http://schemas.microsoft.com/office/drawing/2014/main" id="{DD3BC9E6-13A7-8817-A32A-4CC03E873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461" y="376463"/>
            <a:ext cx="2285999" cy="931437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533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8DC27019-ACF1-C483-EFEB-3CC77DD9EFC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71503" y="1472692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latin typeface="Graphik Semibold" panose="020B0703030202060203" pitchFamily="34" charset="0"/>
              </a:defRPr>
            </a:lvl1pPr>
            <a:lvl2pPr marL="0" indent="0">
              <a:spcAft>
                <a:spcPts val="600"/>
              </a:spcAft>
              <a:buNone/>
              <a:defRPr sz="1200"/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3pPr>
            <a:lvl4pPr marL="230394" indent="-230394">
              <a:spcAft>
                <a:spcPts val="600"/>
              </a:spcAft>
              <a:defRPr sz="1200"/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6" name="Text Placeholder 4">
            <a:extLst>
              <a:ext uri="{FF2B5EF4-FFF2-40B4-BE49-F238E27FC236}">
                <a16:creationId xmlns:a16="http://schemas.microsoft.com/office/drawing/2014/main" id="{FFC38A35-5CA3-4459-9AC5-201C715349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28995" y="381002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 fontAlgn="ctr" hangingPunct="0">
              <a:spcAft>
                <a:spcPts val="0"/>
              </a:spcAft>
              <a:buNone/>
              <a:defRPr lang="en-US" sz="5333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9A7B63BD-36F9-7F57-E2CF-44D615E0F87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428995" y="1472692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latin typeface="Graphik Semibold" panose="020B0703030202060203" pitchFamily="34" charset="0"/>
              </a:defRPr>
            </a:lvl1pPr>
            <a:lvl2pPr marL="0" indent="0">
              <a:spcAft>
                <a:spcPts val="600"/>
              </a:spcAft>
              <a:buNone/>
              <a:defRPr sz="1200"/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3pPr>
            <a:lvl4pPr marL="230394" indent="-230394">
              <a:spcAft>
                <a:spcPts val="600"/>
              </a:spcAft>
              <a:defRPr sz="1200"/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84A1985F-A4F6-4997-A4BD-E305CB1A47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503" y="3398051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 algn="l" fontAlgn="ctr" hangingPunct="0">
              <a:spcAft>
                <a:spcPts val="0"/>
              </a:spcAft>
              <a:buNone/>
              <a:defRPr lang="en-US" sz="5333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F970BA5E-9C63-BA7D-B45C-5186452F240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71503" y="4508500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latin typeface="Graphik Semibold" panose="020B0703030202060203" pitchFamily="34" charset="0"/>
              </a:defRPr>
            </a:lvl1pPr>
            <a:lvl2pPr marL="0" indent="0">
              <a:spcAft>
                <a:spcPts val="600"/>
              </a:spcAft>
              <a:buNone/>
              <a:defRPr sz="1200"/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3pPr>
            <a:lvl4pPr marL="230394" indent="-230394">
              <a:spcAft>
                <a:spcPts val="600"/>
              </a:spcAft>
              <a:defRPr sz="1200"/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0" name="Text Placeholder 8">
            <a:extLst>
              <a:ext uri="{FF2B5EF4-FFF2-40B4-BE49-F238E27FC236}">
                <a16:creationId xmlns:a16="http://schemas.microsoft.com/office/drawing/2014/main" id="{E5121ACC-7E33-431F-A8A1-419F515D406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28995" y="3398051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 algn="l" fontAlgn="ctr" hangingPunct="0">
              <a:spcAft>
                <a:spcPts val="0"/>
              </a:spcAft>
              <a:buNone/>
              <a:defRPr lang="en-US" sz="5333" b="1" i="0" kern="1200" dirty="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3FAE69D-63C7-3796-16D2-0EA82AB27669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428995" y="4508500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latin typeface="Graphik Semibold" panose="020B0703030202060203" pitchFamily="34" charset="0"/>
              </a:defRPr>
            </a:lvl1pPr>
            <a:lvl2pPr marL="0" indent="0">
              <a:spcAft>
                <a:spcPts val="600"/>
              </a:spcAft>
              <a:buNone/>
              <a:defRPr sz="1200"/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3pPr>
            <a:lvl4pPr marL="230394" indent="-230394">
              <a:spcAft>
                <a:spcPts val="600"/>
              </a:spcAft>
              <a:defRPr sz="1200"/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149C8D0A-C37D-4D9A-9703-8A0AFB1857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3076800"/>
            <a:ext cx="6096008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1BE5BBCC-C957-48B6-99B6-EF1F3E80F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143247" y="-1"/>
            <a:ext cx="0" cy="619200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35">
            <a:extLst>
              <a:ext uri="{FF2B5EF4-FFF2-40B4-BE49-F238E27FC236}">
                <a16:creationId xmlns:a16="http://schemas.microsoft.com/office/drawing/2014/main" id="{EF1A1C24-C0B7-DF19-B492-C0ED29CE9AF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095992" y="0"/>
            <a:ext cx="6096008" cy="61293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45720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4" name="Bottom tag">
            <a:extLst>
              <a:ext uri="{FF2B5EF4-FFF2-40B4-BE49-F238E27FC236}">
                <a16:creationId xmlns:a16="http://schemas.microsoft.com/office/drawing/2014/main" id="{5F2E67CA-5DA7-3CD1-C175-808A139DD2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0" y="6129340"/>
            <a:ext cx="12192000" cy="7286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2" name="copyright">
            <a:extLst>
              <a:ext uri="{FF2B5EF4-FFF2-40B4-BE49-F238E27FC236}">
                <a16:creationId xmlns:a16="http://schemas.microsoft.com/office/drawing/2014/main" id="{B51A4FC9-6DF5-ABE3-94E1-8598B7A527EA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2026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5" name="slide number automatic">
            <a:extLst>
              <a:ext uri="{FF2B5EF4-FFF2-40B4-BE49-F238E27FC236}">
                <a16:creationId xmlns:a16="http://schemas.microsoft.com/office/drawing/2014/main" id="{C826E34F-821D-D174-AEA1-2830AED1A7A3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Graphik Semibold" panose="020B0703030202060203" pitchFamily="34" charset="0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 Semibold" panose="020B0703030202060203" pitchFamily="34" charset="0"/>
            </a:endParaRPr>
          </a:p>
        </p:txBody>
      </p:sp>
      <p:sp>
        <p:nvSpPr>
          <p:cNvPr id="13" name="GTS_WH">
            <a:extLst>
              <a:ext uri="{FF2B5EF4-FFF2-40B4-BE49-F238E27FC236}">
                <a16:creationId xmlns:a16="http://schemas.microsoft.com/office/drawing/2014/main" id="{8F51FE85-6E94-3AD8-FB82-A8BAB773D7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791900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: statistics dark  mo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60352A97-ED89-7C2F-0063-10DA374CB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461" y="376463"/>
            <a:ext cx="2285999" cy="931437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533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F6B6460F-92C4-7868-A99F-7C747B39009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71503" y="1472692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solidFill>
                  <a:srgbClr val="FFFFFF"/>
                </a:solidFill>
                <a:latin typeface="Graphik Semibold" panose="020B0703030202060203" pitchFamily="34" charset="0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rgbClr val="FFFFFF"/>
                </a:solidFill>
              </a:defRPr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3pPr>
            <a:lvl4pPr marL="230394" indent="-230394">
              <a:spcAft>
                <a:spcPts val="600"/>
              </a:spcAft>
              <a:defRPr sz="1200">
                <a:solidFill>
                  <a:srgbClr val="FFFFFF"/>
                </a:solidFill>
              </a:defRPr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6" name="Text Placeholder 4">
            <a:extLst>
              <a:ext uri="{FF2B5EF4-FFF2-40B4-BE49-F238E27FC236}">
                <a16:creationId xmlns:a16="http://schemas.microsoft.com/office/drawing/2014/main" id="{FFC38A35-5CA3-4459-9AC5-201C7153495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28995" y="381002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spcAft>
                <a:spcPts val="0"/>
              </a:spcAft>
              <a:buNone/>
              <a:defRPr lang="en-US" sz="5333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AF65655-CFF6-96F8-B90D-8BE8496D6801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428995" y="1472692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solidFill>
                  <a:srgbClr val="FFFFFF"/>
                </a:solidFill>
                <a:latin typeface="Graphik Semibold" panose="020B0703030202060203" pitchFamily="34" charset="0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rgbClr val="FFFFFF"/>
                </a:solidFill>
              </a:defRPr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3pPr>
            <a:lvl4pPr marL="230394" indent="-230394">
              <a:spcAft>
                <a:spcPts val="600"/>
              </a:spcAft>
              <a:defRPr sz="1200">
                <a:solidFill>
                  <a:srgbClr val="FFFFFF"/>
                </a:solidFill>
              </a:defRPr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84A1985F-A4F6-4997-A4BD-E305CB1A47A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503" y="3398051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spcAft>
                <a:spcPts val="0"/>
              </a:spcAft>
              <a:buNone/>
              <a:defRPr lang="en-US" sz="5333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4F0D47A-40F3-3312-FD52-DB56907BD070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71503" y="4508500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solidFill>
                  <a:srgbClr val="FFFFFF"/>
                </a:solidFill>
                <a:latin typeface="Graphik Semibold" panose="020B0703030202060203" pitchFamily="34" charset="0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rgbClr val="FFFFFF"/>
                </a:solidFill>
              </a:defRPr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3pPr>
            <a:lvl4pPr marL="230394" indent="-230394">
              <a:spcAft>
                <a:spcPts val="600"/>
              </a:spcAft>
              <a:defRPr sz="1200">
                <a:solidFill>
                  <a:srgbClr val="FFFFFF"/>
                </a:solidFill>
              </a:defRPr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0" name="Text Placeholder 8">
            <a:extLst>
              <a:ext uri="{FF2B5EF4-FFF2-40B4-BE49-F238E27FC236}">
                <a16:creationId xmlns:a16="http://schemas.microsoft.com/office/drawing/2014/main" id="{E5121ACC-7E33-431F-A8A1-419F515D406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28995" y="3398051"/>
            <a:ext cx="2285996" cy="912223"/>
          </a:xfrm>
          <a:prstGeom prst="rect">
            <a:avLst/>
          </a:prstGeom>
        </p:spPr>
        <p:txBody>
          <a:bodyPr anchor="ctr"/>
          <a:lstStyle>
            <a:lvl1pPr marL="0" indent="0">
              <a:spcAft>
                <a:spcPts val="0"/>
              </a:spcAft>
              <a:buNone/>
              <a:defRPr lang="en-US" sz="5333" b="1" i="0" kern="1200" dirty="0">
                <a:solidFill>
                  <a:schemeClr val="accent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594" lv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GB"/>
              <a:t>00x</a:t>
            </a:r>
            <a:endParaRPr lang="en-US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4C6AFAE1-C867-607D-7626-06B37DD8931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428995" y="4508500"/>
            <a:ext cx="2286000" cy="1439333"/>
          </a:xfrm>
        </p:spPr>
        <p:txBody>
          <a:bodyPr/>
          <a:lstStyle>
            <a:lvl1pPr>
              <a:spcAft>
                <a:spcPts val="600"/>
              </a:spcAft>
              <a:defRPr sz="1800" i="0">
                <a:solidFill>
                  <a:srgbClr val="FFFFFF"/>
                </a:solidFill>
                <a:latin typeface="Graphik Semibold" panose="020B0703030202060203" pitchFamily="34" charset="0"/>
              </a:defRPr>
            </a:lvl1pPr>
            <a:lvl2pPr marL="0" indent="0">
              <a:spcAft>
                <a:spcPts val="600"/>
              </a:spcAft>
              <a:buNone/>
              <a:defRPr sz="1200">
                <a:solidFill>
                  <a:srgbClr val="FFFFFF"/>
                </a:solidFill>
              </a:defRPr>
            </a:lvl2pPr>
            <a:lvl3pPr marL="230394" indent="-2303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3pPr>
            <a:lvl4pPr marL="230394" indent="-230394">
              <a:spcAft>
                <a:spcPts val="600"/>
              </a:spcAft>
              <a:defRPr sz="1200">
                <a:solidFill>
                  <a:srgbClr val="FFFFFF"/>
                </a:solidFill>
              </a:defRPr>
            </a:lvl4pPr>
            <a:lvl5pPr marL="230394" indent="-228594"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8" name="Picture Placeholder 35">
            <a:extLst>
              <a:ext uri="{FF2B5EF4-FFF2-40B4-BE49-F238E27FC236}">
                <a16:creationId xmlns:a16="http://schemas.microsoft.com/office/drawing/2014/main" id="{92A5DC07-3811-41E7-B3BC-1DF4ED905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6095992" y="0"/>
            <a:ext cx="6096008" cy="61293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457200" anchor="ctr"/>
          <a:lstStyle>
            <a:lvl1pPr marL="0" indent="0" algn="ctr">
              <a:buNone/>
              <a:defRPr sz="14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149C8D0A-C37D-4D9A-9703-8A0AFB1857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3076800"/>
            <a:ext cx="6096008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1BE5BBCC-C957-48B6-99B6-EF1F3E80F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143247" y="-1"/>
            <a:ext cx="0" cy="619200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Bottom tag">
            <a:extLst>
              <a:ext uri="{FF2B5EF4-FFF2-40B4-BE49-F238E27FC236}">
                <a16:creationId xmlns:a16="http://schemas.microsoft.com/office/drawing/2014/main" id="{C7D43BFE-04FF-915B-AF75-EF92EB85E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white">
          <a:xfrm>
            <a:off x="0" y="6129340"/>
            <a:ext cx="12192000" cy="7286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b="0" i="0">
              <a:latin typeface="Graphik" panose="020B0503030202060203" pitchFamily="34" charset="77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50DFD68-7311-16D8-3418-1A322FD335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6124800"/>
            <a:ext cx="12192000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pyright">
            <a:extLst>
              <a:ext uri="{FF2B5EF4-FFF2-40B4-BE49-F238E27FC236}">
                <a16:creationId xmlns:a16="http://schemas.microsoft.com/office/drawing/2014/main" id="{6F38CEE2-3D5C-A0E3-1BE3-09AB0AC25463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2026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6" name="slide number automatic">
            <a:extLst>
              <a:ext uri="{FF2B5EF4-FFF2-40B4-BE49-F238E27FC236}">
                <a16:creationId xmlns:a16="http://schemas.microsoft.com/office/drawing/2014/main" id="{FC53484B-EB21-70B6-32DD-8344CAE70A1C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Graphik Semibold" panose="020B0703030202060203" pitchFamily="34" charset="0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 Semibold" panose="020B0703030202060203" pitchFamily="34" charset="0"/>
            </a:endParaRPr>
          </a:p>
        </p:txBody>
      </p:sp>
      <p:sp>
        <p:nvSpPr>
          <p:cNvPr id="12" name="GTS_WH">
            <a:extLst>
              <a:ext uri="{FF2B5EF4-FFF2-40B4-BE49-F238E27FC236}">
                <a16:creationId xmlns:a16="http://schemas.microsoft.com/office/drawing/2014/main" id="{2DFC2805-A4A5-BE1F-72EF-71C8FE15AD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491471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lutation: pur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406901E-2FDA-B887-CCF5-FADFC0C3B9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2599460"/>
            <a:ext cx="4895849" cy="984885"/>
          </a:xfrm>
          <a:prstGeom prst="rect">
            <a:avLst/>
          </a:prstGeom>
        </p:spPr>
        <p:txBody>
          <a:bodyPr anchor="ctr"/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salutation style</a:t>
            </a:r>
            <a:endParaRPr lang="en-US"/>
          </a:p>
        </p:txBody>
      </p:sp>
      <p:pic>
        <p:nvPicPr>
          <p:cNvPr id="2" name="GT white">
            <a:extLst>
              <a:ext uri="{FF2B5EF4-FFF2-40B4-BE49-F238E27FC236}">
                <a16:creationId xmlns:a16="http://schemas.microsoft.com/office/drawing/2014/main" id="{64951822-2C90-C040-C685-A9310D236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63638" y="5459982"/>
            <a:ext cx="609857" cy="669356"/>
          </a:xfrm>
          <a:prstGeom prst="rect">
            <a:avLst/>
          </a:prstGeom>
        </p:spPr>
      </p:pic>
      <p:sp>
        <p:nvSpPr>
          <p:cNvPr id="4" name="copyright">
            <a:extLst>
              <a:ext uri="{FF2B5EF4-FFF2-40B4-BE49-F238E27FC236}">
                <a16:creationId xmlns:a16="http://schemas.microsoft.com/office/drawing/2014/main" id="{5D5952F7-6C63-8F87-4E22-999BB41F26C3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tx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2026 Accenture. All rights reserved.</a:t>
            </a:r>
            <a:endParaRPr lang="en-US" sz="1351" noProof="0">
              <a:solidFill>
                <a:schemeClr val="tx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7" name="slide number automatic">
            <a:extLst>
              <a:ext uri="{FF2B5EF4-FFF2-40B4-BE49-F238E27FC236}">
                <a16:creationId xmlns:a16="http://schemas.microsoft.com/office/drawing/2014/main" id="{540D3C9F-6433-4B02-3A65-24CE972551FF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tx1">
                    <a:lumMod val="85000"/>
                    <a:alpha val="75000"/>
                  </a:schemeClr>
                </a:solidFill>
                <a:latin typeface="Graphik Semibold" panose="020B0703030202060203" pitchFamily="34" charset="0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tx1">
                  <a:lumMod val="85000"/>
                  <a:alpha val="75000"/>
                </a:schemeClr>
              </a:solidFill>
              <a:latin typeface="Graphik Semibold" panose="020B070303020206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1932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C35EA4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65265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28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: dark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8DFF95F-BC04-BCE4-81EC-25C099CB74A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21920" bIns="121920" rtlCol="0" anchor="ctr"/>
          <a:lstStyle/>
          <a:p>
            <a:pPr algn="ctr"/>
            <a:endParaRPr lang="en-AR" sz="2400" err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51A5E4-3909-4229-80CB-2E4CA2A5B2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1600" y="2187403"/>
            <a:ext cx="3091443" cy="393954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accent2"/>
                </a:solidFill>
              </a:defRPr>
            </a:lvl1pPr>
          </a:lstStyle>
          <a:p>
            <a:r>
              <a:rPr lang="en-GB"/>
              <a:t>Agenda title</a:t>
            </a:r>
            <a:endParaRPr lang="en-US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2F4C171E-3D12-FC48-87BB-B5005B4EE33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26241" y="1371602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Graphik Semibold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257C0C72-781A-F24F-B1F2-0A290409F1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66974" y="1371602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E8AE9E02-9423-4748-8AD7-2BBB3B94A79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26241" y="1976479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Graphik Semibold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57" name="Text Placeholder 6">
            <a:extLst>
              <a:ext uri="{FF2B5EF4-FFF2-40B4-BE49-F238E27FC236}">
                <a16:creationId xmlns:a16="http://schemas.microsoft.com/office/drawing/2014/main" id="{A5D4C4AC-7870-A641-AF65-6F3ECB9DA9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66974" y="1976479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1" name="Text Placeholder 7">
            <a:extLst>
              <a:ext uri="{FF2B5EF4-FFF2-40B4-BE49-F238E27FC236}">
                <a16:creationId xmlns:a16="http://schemas.microsoft.com/office/drawing/2014/main" id="{7C692F47-FBF4-5842-A0CA-4B8B48DE463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426241" y="2581358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Graphik Semibold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59" name="Text Placeholder 8">
            <a:extLst>
              <a:ext uri="{FF2B5EF4-FFF2-40B4-BE49-F238E27FC236}">
                <a16:creationId xmlns:a16="http://schemas.microsoft.com/office/drawing/2014/main" id="{9F332AA7-2896-E24E-B21D-90FED54D433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66974" y="2581358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BDE48124-A481-074B-9AD4-22EC49D172D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426241" y="3186235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Graphik Semibold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1" name="Text Placeholder 10">
            <a:extLst>
              <a:ext uri="{FF2B5EF4-FFF2-40B4-BE49-F238E27FC236}">
                <a16:creationId xmlns:a16="http://schemas.microsoft.com/office/drawing/2014/main" id="{25D7BCB2-FC6B-2A46-AC11-482A4F73111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966974" y="3186235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98E2B4B4-ED02-4945-B581-1A8D48D031A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426241" y="3791114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Graphik Semibold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3" name="Text Placeholder 12">
            <a:extLst>
              <a:ext uri="{FF2B5EF4-FFF2-40B4-BE49-F238E27FC236}">
                <a16:creationId xmlns:a16="http://schemas.microsoft.com/office/drawing/2014/main" id="{FD74906C-72A4-CF4A-A4F6-B28AE864B9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66974" y="3791114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4" name="Text Placeholder 13">
            <a:extLst>
              <a:ext uri="{FF2B5EF4-FFF2-40B4-BE49-F238E27FC236}">
                <a16:creationId xmlns:a16="http://schemas.microsoft.com/office/drawing/2014/main" id="{B70B7DFE-5DE8-0F42-BF3C-DA43110C0D0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426241" y="4395991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Graphik Semibold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5" name="Text Placeholder 14">
            <a:extLst>
              <a:ext uri="{FF2B5EF4-FFF2-40B4-BE49-F238E27FC236}">
                <a16:creationId xmlns:a16="http://schemas.microsoft.com/office/drawing/2014/main" id="{F28AA3EC-0083-2742-A4D0-0B32569FD7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66974" y="4395991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5" name="Text Placeholder 15">
            <a:extLst>
              <a:ext uri="{FF2B5EF4-FFF2-40B4-BE49-F238E27FC236}">
                <a16:creationId xmlns:a16="http://schemas.microsoft.com/office/drawing/2014/main" id="{D63FCDAD-F7F9-774F-8EC9-A0777820ED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426241" y="5000870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Graphik Semibold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7" name="Text Placeholder 16">
            <a:extLst>
              <a:ext uri="{FF2B5EF4-FFF2-40B4-BE49-F238E27FC236}">
                <a16:creationId xmlns:a16="http://schemas.microsoft.com/office/drawing/2014/main" id="{D46DA866-B19E-684E-8A23-EEA29548784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966974" y="5000870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6" name="Text Placeholder 17">
            <a:extLst>
              <a:ext uri="{FF2B5EF4-FFF2-40B4-BE49-F238E27FC236}">
                <a16:creationId xmlns:a16="http://schemas.microsoft.com/office/drawing/2014/main" id="{AE66CCF5-C5F4-5645-A851-E4A7D572FDA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426241" y="5605747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Graphik Semibold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9" name="Text Placeholder 18">
            <a:extLst>
              <a:ext uri="{FF2B5EF4-FFF2-40B4-BE49-F238E27FC236}">
                <a16:creationId xmlns:a16="http://schemas.microsoft.com/office/drawing/2014/main" id="{A4A135E2-DF01-5543-BA57-DFBCCC446A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966974" y="5605747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4" name="Text Placeholder 19">
            <a:extLst>
              <a:ext uri="{FF2B5EF4-FFF2-40B4-BE49-F238E27FC236}">
                <a16:creationId xmlns:a16="http://schemas.microsoft.com/office/drawing/2014/main" id="{ED51288A-4DF8-0D4F-8BBC-90AE60B6617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17231" y="1371602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Graphik Semibold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6" name="Text Placeholder 20">
            <a:extLst>
              <a:ext uri="{FF2B5EF4-FFF2-40B4-BE49-F238E27FC236}">
                <a16:creationId xmlns:a16="http://schemas.microsoft.com/office/drawing/2014/main" id="{C10680BC-1106-B24D-A63E-02912A27325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857963" y="1371602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5" name="Text Placeholder 21">
            <a:extLst>
              <a:ext uri="{FF2B5EF4-FFF2-40B4-BE49-F238E27FC236}">
                <a16:creationId xmlns:a16="http://schemas.microsoft.com/office/drawing/2014/main" id="{B55123CE-2705-2A4C-88D5-5BEECF04606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317231" y="1976479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Graphik Semibold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7" name="Text Placeholder 22">
            <a:extLst>
              <a:ext uri="{FF2B5EF4-FFF2-40B4-BE49-F238E27FC236}">
                <a16:creationId xmlns:a16="http://schemas.microsoft.com/office/drawing/2014/main" id="{194D437D-E8B7-694E-B60A-5A3D6E81171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857963" y="1976479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6" name="Text Placeholder 23">
            <a:extLst>
              <a:ext uri="{FF2B5EF4-FFF2-40B4-BE49-F238E27FC236}">
                <a16:creationId xmlns:a16="http://schemas.microsoft.com/office/drawing/2014/main" id="{95340386-A048-C64F-B858-E874FB9006DC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317231" y="2581358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Graphik Semibold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8" name="Text Placeholder 24">
            <a:extLst>
              <a:ext uri="{FF2B5EF4-FFF2-40B4-BE49-F238E27FC236}">
                <a16:creationId xmlns:a16="http://schemas.microsoft.com/office/drawing/2014/main" id="{D743CFF4-B173-B648-86A6-5021F5FB8C0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857963" y="2581358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7" name="Text Placeholder 25">
            <a:extLst>
              <a:ext uri="{FF2B5EF4-FFF2-40B4-BE49-F238E27FC236}">
                <a16:creationId xmlns:a16="http://schemas.microsoft.com/office/drawing/2014/main" id="{389D3522-38D0-6A46-B023-28998ECDD0FA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8317231" y="3186235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Graphik Semibold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9" name="Text Placeholder 26">
            <a:extLst>
              <a:ext uri="{FF2B5EF4-FFF2-40B4-BE49-F238E27FC236}">
                <a16:creationId xmlns:a16="http://schemas.microsoft.com/office/drawing/2014/main" id="{67B9EDF9-023B-A84C-B540-ABBA3E3BA5C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857963" y="3186235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8" name="Text Placeholder 27">
            <a:extLst>
              <a:ext uri="{FF2B5EF4-FFF2-40B4-BE49-F238E27FC236}">
                <a16:creationId xmlns:a16="http://schemas.microsoft.com/office/drawing/2014/main" id="{DFF1DA35-A5DD-8E48-B33F-D2FC79AD9AF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317231" y="3791114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Graphik Semibold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0" name="Text Placeholder 28">
            <a:extLst>
              <a:ext uri="{FF2B5EF4-FFF2-40B4-BE49-F238E27FC236}">
                <a16:creationId xmlns:a16="http://schemas.microsoft.com/office/drawing/2014/main" id="{EA82EDEB-3F03-7A48-BC36-8C7437083F4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857963" y="3791114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9" name="Text Placeholder 29">
            <a:extLst>
              <a:ext uri="{FF2B5EF4-FFF2-40B4-BE49-F238E27FC236}">
                <a16:creationId xmlns:a16="http://schemas.microsoft.com/office/drawing/2014/main" id="{2DD1FA43-908E-6A4A-8D78-19F781C138B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317231" y="4395991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Graphik Semibold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1" name="Text Placeholder 30">
            <a:extLst>
              <a:ext uri="{FF2B5EF4-FFF2-40B4-BE49-F238E27FC236}">
                <a16:creationId xmlns:a16="http://schemas.microsoft.com/office/drawing/2014/main" id="{8D7A3AD2-4413-D941-B944-D1D235AC6689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857963" y="4395991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100" name="Text Placeholder 31">
            <a:extLst>
              <a:ext uri="{FF2B5EF4-FFF2-40B4-BE49-F238E27FC236}">
                <a16:creationId xmlns:a16="http://schemas.microsoft.com/office/drawing/2014/main" id="{B42DF6FB-CEA5-344B-B42D-A5B8AF0712F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317231" y="5000870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Graphik Semibold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2" name="Text Placeholder 32">
            <a:extLst>
              <a:ext uri="{FF2B5EF4-FFF2-40B4-BE49-F238E27FC236}">
                <a16:creationId xmlns:a16="http://schemas.microsoft.com/office/drawing/2014/main" id="{F5014509-24B5-6040-8686-31A95601E0B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857963" y="5000870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101" name="Text Placeholder 33">
            <a:extLst>
              <a:ext uri="{FF2B5EF4-FFF2-40B4-BE49-F238E27FC236}">
                <a16:creationId xmlns:a16="http://schemas.microsoft.com/office/drawing/2014/main" id="{DD7618EA-1B4E-9D4F-BE9D-ED39BC26377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317231" y="5605747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accent2"/>
                </a:solidFill>
                <a:latin typeface="Graphik Semibold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3" name="Text Placeholder 34">
            <a:extLst>
              <a:ext uri="{FF2B5EF4-FFF2-40B4-BE49-F238E27FC236}">
                <a16:creationId xmlns:a16="http://schemas.microsoft.com/office/drawing/2014/main" id="{02B9D5CB-DA36-724C-A996-6331344816A3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857963" y="5605747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72EABDE-2DC7-B441-8D65-EC926DD10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4045241" y="1371603"/>
            <a:ext cx="0" cy="4719487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GTS_WH">
            <a:extLst>
              <a:ext uri="{FF2B5EF4-FFF2-40B4-BE49-F238E27FC236}">
                <a16:creationId xmlns:a16="http://schemas.microsoft.com/office/drawing/2014/main" id="{042F1CA7-6A9E-5C2F-F3C0-78D6AFD6C7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black">
          <a:xfrm>
            <a:off x="561601" y="6384000"/>
            <a:ext cx="183295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01AB161-4BFB-138B-C93C-DFFFE563CF5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1600" y="2745679"/>
            <a:ext cx="3091443" cy="24154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None/>
              <a:defRPr sz="1600" b="0" i="0">
                <a:solidFill>
                  <a:schemeClr val="bg1"/>
                </a:solidFill>
                <a:latin typeface="Graphik" panose="020B0503030202060203" pitchFamily="34" charset="77"/>
              </a:defRPr>
            </a:lvl1pPr>
            <a:lvl2pPr marL="0" indent="0">
              <a:buNone/>
              <a:defRPr sz="1800"/>
            </a:lvl2pPr>
            <a:lvl3pPr marL="228594">
              <a:buFont typeface="Graphik" panose="020B0604020202020204" pitchFamily="34" charset="0"/>
              <a:buChar char="•"/>
              <a:defRPr sz="1800"/>
            </a:lvl3pPr>
            <a:lvl4pPr marL="457189">
              <a:buFont typeface="Graphik"/>
              <a:buChar char="–"/>
              <a:defRPr sz="1600"/>
            </a:lvl4pPr>
            <a:lvl5pPr marL="685783">
              <a:buFont typeface="Graphik" panose="020B0604020202020204" pitchFamily="34" charset="0"/>
              <a:buChar char="•"/>
              <a:defRPr sz="1600"/>
            </a:lvl5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3" name="copyright">
            <a:extLst>
              <a:ext uri="{FF2B5EF4-FFF2-40B4-BE49-F238E27FC236}">
                <a16:creationId xmlns:a16="http://schemas.microsoft.com/office/drawing/2014/main" id="{95F63345-6C3E-8981-5F6D-DF2B3FF6475C}"/>
              </a:ext>
            </a:extLst>
          </p:cNvPr>
          <p:cNvSpPr txBox="1"/>
          <p:nvPr userDrawn="1"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bg1">
                    <a:lumMod val="85000"/>
                    <a:alpha val="75000"/>
                  </a:schemeClr>
                </a:solidFill>
                <a:latin typeface="Graphik" panose="020B0503030202060203" pitchFamily="34" charset="77"/>
              </a:rPr>
              <a:t>Copyright © 2026 Accenture. All rights reserved.</a:t>
            </a:r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7" name="slide number automatic">
            <a:extLst>
              <a:ext uri="{FF2B5EF4-FFF2-40B4-BE49-F238E27FC236}">
                <a16:creationId xmlns:a16="http://schemas.microsoft.com/office/drawing/2014/main" id="{EA0A3F89-649C-BCA9-F69D-4791BE39CE26}"/>
              </a:ext>
            </a:extLst>
          </p:cNvPr>
          <p:cNvSpPr txBox="1"/>
          <p:nvPr userDrawn="1"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bg1">
                    <a:lumMod val="85000"/>
                    <a:alpha val="75000"/>
                  </a:schemeClr>
                </a:solidFill>
                <a:latin typeface="Graphik Semibold" panose="020B0703030202060203" pitchFamily="34" charset="0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bg1">
                  <a:lumMod val="85000"/>
                  <a:alpha val="75000"/>
                </a:schemeClr>
              </a:solidFill>
              <a:latin typeface="Graphik Semibold" panose="020B070303020206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698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: light m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FA4FF600-954F-A932-EB0A-7C9AF337B5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9848" y="2187404"/>
            <a:ext cx="3098568" cy="393954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/>
              <a:t>Agenda title</a:t>
            </a:r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5D79A3D-AC3D-4EB4-AFB4-D6CEFA4231A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9948" y="2745679"/>
            <a:ext cx="3093440" cy="24154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None/>
              <a:defRPr sz="1600" b="0" i="0">
                <a:solidFill>
                  <a:schemeClr val="tx1"/>
                </a:solidFill>
                <a:latin typeface="Graphik" panose="020B0503030202060203" pitchFamily="34" charset="77"/>
              </a:defRPr>
            </a:lvl1pPr>
            <a:lvl2pPr marL="0" indent="0">
              <a:buNone/>
              <a:defRPr sz="1800"/>
            </a:lvl2pPr>
            <a:lvl3pPr marL="228594">
              <a:buFont typeface="Graphik" panose="020B0604020202020204" pitchFamily="34" charset="0"/>
              <a:buChar char="•"/>
              <a:defRPr sz="1800"/>
            </a:lvl3pPr>
            <a:lvl4pPr marL="457189">
              <a:buFont typeface="Graphik"/>
              <a:buChar char="–"/>
              <a:defRPr sz="1600"/>
            </a:lvl4pPr>
            <a:lvl5pPr marL="685783">
              <a:buFont typeface="Graphik" panose="020B0604020202020204" pitchFamily="34" charset="0"/>
              <a:buChar char="•"/>
              <a:defRPr sz="1600"/>
            </a:lvl5pPr>
          </a:lstStyle>
          <a:p>
            <a:pPr lvl="0"/>
            <a:r>
              <a:rPr lang="en-GB"/>
              <a:t>Place subtitle here in </a:t>
            </a:r>
            <a:r>
              <a:rPr lang="en-GB" err="1"/>
              <a:t>Graphik</a:t>
            </a:r>
            <a:r>
              <a:rPr lang="en-GB"/>
              <a:t> regular</a:t>
            </a:r>
            <a:endParaRPr lang="en-US"/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2F4C171E-3D12-FC48-87BB-B5005B4EE33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26241" y="1371602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Graphik Semibold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257C0C72-781A-F24F-B1F2-0A290409F1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66974" y="1371602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E8AE9E02-9423-4748-8AD7-2BBB3B94A79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26241" y="1976479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Graphik Semibold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57" name="Text Placeholder 6">
            <a:extLst>
              <a:ext uri="{FF2B5EF4-FFF2-40B4-BE49-F238E27FC236}">
                <a16:creationId xmlns:a16="http://schemas.microsoft.com/office/drawing/2014/main" id="{A5D4C4AC-7870-A641-AF65-6F3ECB9DA9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66974" y="1976479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1" name="Text Placeholder 7">
            <a:extLst>
              <a:ext uri="{FF2B5EF4-FFF2-40B4-BE49-F238E27FC236}">
                <a16:creationId xmlns:a16="http://schemas.microsoft.com/office/drawing/2014/main" id="{7C692F47-FBF4-5842-A0CA-4B8B48DE463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426241" y="2581358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Graphik Semibold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59" name="Text Placeholder 8">
            <a:extLst>
              <a:ext uri="{FF2B5EF4-FFF2-40B4-BE49-F238E27FC236}">
                <a16:creationId xmlns:a16="http://schemas.microsoft.com/office/drawing/2014/main" id="{9F332AA7-2896-E24E-B21D-90FED54D433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66974" y="2581358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BDE48124-A481-074B-9AD4-22EC49D172D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426241" y="3186235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Graphik Semibold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1" name="Text Placeholder 10">
            <a:extLst>
              <a:ext uri="{FF2B5EF4-FFF2-40B4-BE49-F238E27FC236}">
                <a16:creationId xmlns:a16="http://schemas.microsoft.com/office/drawing/2014/main" id="{25D7BCB2-FC6B-2A46-AC11-482A4F73111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966974" y="3186235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98E2B4B4-ED02-4945-B581-1A8D48D031A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426241" y="3791114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Graphik Semibold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3" name="Text Placeholder 12">
            <a:extLst>
              <a:ext uri="{FF2B5EF4-FFF2-40B4-BE49-F238E27FC236}">
                <a16:creationId xmlns:a16="http://schemas.microsoft.com/office/drawing/2014/main" id="{FD74906C-72A4-CF4A-A4F6-B28AE864B9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66974" y="3791114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4" name="Text Placeholder 13">
            <a:extLst>
              <a:ext uri="{FF2B5EF4-FFF2-40B4-BE49-F238E27FC236}">
                <a16:creationId xmlns:a16="http://schemas.microsoft.com/office/drawing/2014/main" id="{B70B7DFE-5DE8-0F42-BF3C-DA43110C0D0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426241" y="4395991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Graphik Semibold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5" name="Text Placeholder 14">
            <a:extLst>
              <a:ext uri="{FF2B5EF4-FFF2-40B4-BE49-F238E27FC236}">
                <a16:creationId xmlns:a16="http://schemas.microsoft.com/office/drawing/2014/main" id="{F28AA3EC-0083-2742-A4D0-0B32569FD76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66974" y="4395991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5" name="Text Placeholder 15">
            <a:extLst>
              <a:ext uri="{FF2B5EF4-FFF2-40B4-BE49-F238E27FC236}">
                <a16:creationId xmlns:a16="http://schemas.microsoft.com/office/drawing/2014/main" id="{D63FCDAD-F7F9-774F-8EC9-A0777820ED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426241" y="5000870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Graphik Semibold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7" name="Text Placeholder 16">
            <a:extLst>
              <a:ext uri="{FF2B5EF4-FFF2-40B4-BE49-F238E27FC236}">
                <a16:creationId xmlns:a16="http://schemas.microsoft.com/office/drawing/2014/main" id="{D46DA866-B19E-684E-8A23-EEA29548784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966974" y="5000870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36" name="Text Placeholder 17">
            <a:extLst>
              <a:ext uri="{FF2B5EF4-FFF2-40B4-BE49-F238E27FC236}">
                <a16:creationId xmlns:a16="http://schemas.microsoft.com/office/drawing/2014/main" id="{AE66CCF5-C5F4-5645-A851-E4A7D572FDA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426241" y="5605747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Graphik Semibold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69" name="Text Placeholder 18">
            <a:extLst>
              <a:ext uri="{FF2B5EF4-FFF2-40B4-BE49-F238E27FC236}">
                <a16:creationId xmlns:a16="http://schemas.microsoft.com/office/drawing/2014/main" id="{A4A135E2-DF01-5543-BA57-DFBCCC446A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966974" y="5605747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4" name="Text Placeholder 19">
            <a:extLst>
              <a:ext uri="{FF2B5EF4-FFF2-40B4-BE49-F238E27FC236}">
                <a16:creationId xmlns:a16="http://schemas.microsoft.com/office/drawing/2014/main" id="{ED51288A-4DF8-0D4F-8BBC-90AE60B6617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317231" y="1371602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Graphik Semibold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6" name="Text Placeholder 20">
            <a:extLst>
              <a:ext uri="{FF2B5EF4-FFF2-40B4-BE49-F238E27FC236}">
                <a16:creationId xmlns:a16="http://schemas.microsoft.com/office/drawing/2014/main" id="{C10680BC-1106-B24D-A63E-02912A27325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857963" y="1371602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5" name="Text Placeholder 21">
            <a:extLst>
              <a:ext uri="{FF2B5EF4-FFF2-40B4-BE49-F238E27FC236}">
                <a16:creationId xmlns:a16="http://schemas.microsoft.com/office/drawing/2014/main" id="{B55123CE-2705-2A4C-88D5-5BEECF04606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317231" y="1976479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Graphik Semibold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7" name="Text Placeholder 22">
            <a:extLst>
              <a:ext uri="{FF2B5EF4-FFF2-40B4-BE49-F238E27FC236}">
                <a16:creationId xmlns:a16="http://schemas.microsoft.com/office/drawing/2014/main" id="{194D437D-E8B7-694E-B60A-5A3D6E81171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857963" y="1976479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6" name="Text Placeholder 23">
            <a:extLst>
              <a:ext uri="{FF2B5EF4-FFF2-40B4-BE49-F238E27FC236}">
                <a16:creationId xmlns:a16="http://schemas.microsoft.com/office/drawing/2014/main" id="{95340386-A048-C64F-B858-E874FB9006DC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317231" y="2581358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Graphik Semibold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8" name="Text Placeholder 24">
            <a:extLst>
              <a:ext uri="{FF2B5EF4-FFF2-40B4-BE49-F238E27FC236}">
                <a16:creationId xmlns:a16="http://schemas.microsoft.com/office/drawing/2014/main" id="{D743CFF4-B173-B648-86A6-5021F5FB8C0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857963" y="2581358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7" name="Text Placeholder 25">
            <a:extLst>
              <a:ext uri="{FF2B5EF4-FFF2-40B4-BE49-F238E27FC236}">
                <a16:creationId xmlns:a16="http://schemas.microsoft.com/office/drawing/2014/main" id="{389D3522-38D0-6A46-B023-28998ECDD0FA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8317231" y="3186235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Graphik Semibold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89" name="Text Placeholder 26">
            <a:extLst>
              <a:ext uri="{FF2B5EF4-FFF2-40B4-BE49-F238E27FC236}">
                <a16:creationId xmlns:a16="http://schemas.microsoft.com/office/drawing/2014/main" id="{67B9EDF9-023B-A84C-B540-ABBA3E3BA5C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857963" y="3186235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8" name="Text Placeholder 27">
            <a:extLst>
              <a:ext uri="{FF2B5EF4-FFF2-40B4-BE49-F238E27FC236}">
                <a16:creationId xmlns:a16="http://schemas.microsoft.com/office/drawing/2014/main" id="{DFF1DA35-A5DD-8E48-B33F-D2FC79AD9AF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317231" y="3791114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Graphik Semibold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0" name="Text Placeholder 28">
            <a:extLst>
              <a:ext uri="{FF2B5EF4-FFF2-40B4-BE49-F238E27FC236}">
                <a16:creationId xmlns:a16="http://schemas.microsoft.com/office/drawing/2014/main" id="{EA82EDEB-3F03-7A48-BC36-8C7437083F4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857963" y="3791114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99" name="Text Placeholder 29">
            <a:extLst>
              <a:ext uri="{FF2B5EF4-FFF2-40B4-BE49-F238E27FC236}">
                <a16:creationId xmlns:a16="http://schemas.microsoft.com/office/drawing/2014/main" id="{2DD1FA43-908E-6A4A-8D78-19F781C138B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317231" y="4395991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Graphik Semibold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1" name="Text Placeholder 30">
            <a:extLst>
              <a:ext uri="{FF2B5EF4-FFF2-40B4-BE49-F238E27FC236}">
                <a16:creationId xmlns:a16="http://schemas.microsoft.com/office/drawing/2014/main" id="{8D7A3AD2-4413-D941-B944-D1D235AC6689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857963" y="4395991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100" name="Text Placeholder 31">
            <a:extLst>
              <a:ext uri="{FF2B5EF4-FFF2-40B4-BE49-F238E27FC236}">
                <a16:creationId xmlns:a16="http://schemas.microsoft.com/office/drawing/2014/main" id="{B42DF6FB-CEA5-344B-B42D-A5B8AF0712F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317231" y="5000870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Graphik Semibold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2" name="Text Placeholder 32">
            <a:extLst>
              <a:ext uri="{FF2B5EF4-FFF2-40B4-BE49-F238E27FC236}">
                <a16:creationId xmlns:a16="http://schemas.microsoft.com/office/drawing/2014/main" id="{F5014509-24B5-6040-8686-31A95601E0B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857963" y="5000870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sp>
        <p:nvSpPr>
          <p:cNvPr id="101" name="Text Placeholder 33">
            <a:extLst>
              <a:ext uri="{FF2B5EF4-FFF2-40B4-BE49-F238E27FC236}">
                <a16:creationId xmlns:a16="http://schemas.microsoft.com/office/drawing/2014/main" id="{DD7618EA-1B4E-9D4F-BE9D-ED39BC26377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317231" y="5605747"/>
            <a:ext cx="405128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1800" b="0">
                <a:solidFill>
                  <a:schemeClr val="bg2"/>
                </a:solidFill>
                <a:latin typeface="Graphik Semibold" panose="020B0703030202060203" pitchFamily="34" charset="0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sp>
        <p:nvSpPr>
          <p:cNvPr id="93" name="Text Placeholder 34">
            <a:extLst>
              <a:ext uri="{FF2B5EF4-FFF2-40B4-BE49-F238E27FC236}">
                <a16:creationId xmlns:a16="http://schemas.microsoft.com/office/drawing/2014/main" id="{02B9D5CB-DA36-724C-A996-6331344816A3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857963" y="5605747"/>
            <a:ext cx="2783175" cy="485340"/>
          </a:xfrm>
          <a:prstGeom prst="rect">
            <a:avLst/>
          </a:prstGeom>
        </p:spPr>
        <p:txBody>
          <a:bodyPr anchor="ctr"/>
          <a:lstStyle>
            <a:lvl1pPr>
              <a:spcAft>
                <a:spcPts val="0"/>
              </a:spcAft>
              <a:buNone/>
              <a:defRPr sz="1600" b="0" i="0">
                <a:latin typeface="Graphik" panose="020B0503030202060203" pitchFamily="34" charset="77"/>
              </a:defRPr>
            </a:lvl1pPr>
          </a:lstStyle>
          <a:p>
            <a:pPr lvl="0"/>
            <a:r>
              <a:rPr lang="en-GB"/>
              <a:t>Insert agenda item</a:t>
            </a:r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72EABDE-2DC7-B441-8D65-EC926DD10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4045241" y="1371603"/>
            <a:ext cx="0" cy="4719487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9097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: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798FE22-CDE6-88FF-ACBC-FD9C36E03DF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6349" y="1341439"/>
            <a:ext cx="2329381" cy="478790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7CBA93D-A16D-15A7-59FB-5DA53C303FE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759509" y="4791684"/>
            <a:ext cx="1913607" cy="12994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6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buNone/>
              <a:defRPr sz="1200" b="0" i="0">
                <a:latin typeface="Graphik" panose="020B0503030202060203" pitchFamily="34" charset="77"/>
              </a:defRPr>
            </a:lvl2pPr>
            <a:lvl3pPr marL="16933" indent="0"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33" indent="0">
              <a:buNone/>
              <a:tabLst/>
              <a:defRPr sz="1050" b="0" i="0">
                <a:latin typeface="Graphik" panose="020B0503030202060203" pitchFamily="34" charset="77"/>
              </a:defRPr>
            </a:lvl4pPr>
            <a:lvl5pPr marL="16933" indent="0">
              <a:buNone/>
              <a:tabLst/>
              <a:defRPr sz="1050" b="0" i="0">
                <a:latin typeface="Graphik" panose="020B0503030202060203" pitchFamily="34" charset="77"/>
              </a:defRPr>
            </a:lvl5pPr>
            <a:lvl6pPr>
              <a:defRPr sz="1200" b="0" i="0">
                <a:latin typeface="Graphik" panose="020B0503030202060203" pitchFamily="34" charset="77"/>
              </a:defRPr>
            </a:lvl6pPr>
            <a:lvl7pPr>
              <a:defRPr sz="1050" b="0" i="0">
                <a:latin typeface="Graphik" panose="020B0503030202060203" pitchFamily="34" charset="77"/>
              </a:defRPr>
            </a:lvl7pPr>
            <a:lvl9pPr>
              <a:defRPr sz="105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Insert text here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9F85972-AC4E-08A3-B374-8C2AF42D54FD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5080176" y="4791684"/>
            <a:ext cx="1913607" cy="12994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6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buNone/>
              <a:defRPr sz="1200" b="0" i="0">
                <a:latin typeface="Graphik" panose="020B0503030202060203" pitchFamily="34" charset="77"/>
              </a:defRPr>
            </a:lvl2pPr>
            <a:lvl3pPr marL="16933" indent="0"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33" indent="0">
              <a:buNone/>
              <a:tabLst/>
              <a:defRPr sz="1050" b="0" i="0">
                <a:latin typeface="Graphik" panose="020B0503030202060203" pitchFamily="34" charset="77"/>
              </a:defRPr>
            </a:lvl4pPr>
            <a:lvl5pPr marL="16933" indent="0">
              <a:buNone/>
              <a:tabLst/>
              <a:defRPr sz="1050" b="0" i="0">
                <a:latin typeface="Graphik" panose="020B0503030202060203" pitchFamily="34" charset="77"/>
              </a:defRPr>
            </a:lvl5pPr>
            <a:lvl6pPr>
              <a:defRPr sz="1200" b="0" i="0">
                <a:latin typeface="Graphik" panose="020B0503030202060203" pitchFamily="34" charset="77"/>
              </a:defRPr>
            </a:lvl6pPr>
            <a:lvl7pPr>
              <a:defRPr sz="1050" b="0" i="0">
                <a:latin typeface="Graphik" panose="020B0503030202060203" pitchFamily="34" charset="77"/>
              </a:defRPr>
            </a:lvl7pPr>
            <a:lvl9pPr>
              <a:defRPr sz="105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Insert text here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6C21799C-032C-A3F2-FCE9-D7BE2B106CC9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406324" y="4791684"/>
            <a:ext cx="1913607" cy="12994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6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buNone/>
              <a:defRPr sz="1200" b="0" i="0">
                <a:solidFill>
                  <a:schemeClr val="tx2"/>
                </a:solidFill>
                <a:latin typeface="Graphik" panose="020B0503030202060203" pitchFamily="34" charset="77"/>
              </a:defRPr>
            </a:lvl2pPr>
            <a:lvl3pPr marL="16933" indent="0"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33" indent="0">
              <a:buNone/>
              <a:tabLst/>
              <a:defRPr sz="1050" b="0" i="0">
                <a:latin typeface="Graphik" panose="020B0503030202060203" pitchFamily="34" charset="77"/>
              </a:defRPr>
            </a:lvl4pPr>
            <a:lvl5pPr marL="16933" indent="0">
              <a:buNone/>
              <a:tabLst/>
              <a:defRPr sz="1050" b="0" i="0">
                <a:latin typeface="Graphik" panose="020B0503030202060203" pitchFamily="34" charset="77"/>
              </a:defRPr>
            </a:lvl5pPr>
            <a:lvl6pPr>
              <a:defRPr sz="1200" b="0" i="0">
                <a:latin typeface="Graphik" panose="020B0503030202060203" pitchFamily="34" charset="77"/>
              </a:defRPr>
            </a:lvl6pPr>
            <a:lvl7pPr>
              <a:defRPr sz="1050" b="0" i="0">
                <a:latin typeface="Graphik" panose="020B0503030202060203" pitchFamily="34" charset="77"/>
              </a:defRPr>
            </a:lvl7pPr>
            <a:lvl9pPr>
              <a:defRPr sz="105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Insert text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E563D9-F425-062E-85B6-BFD1ECBB98D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726991" y="4791684"/>
            <a:ext cx="1913607" cy="12994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16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buNone/>
              <a:defRPr sz="1200" b="0" i="0">
                <a:latin typeface="Graphik" panose="020B0503030202060203" pitchFamily="34" charset="77"/>
              </a:defRPr>
            </a:lvl2pPr>
            <a:lvl3pPr marL="16933" indent="0"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33" indent="0">
              <a:buNone/>
              <a:tabLst/>
              <a:defRPr sz="1050" b="0" i="0">
                <a:latin typeface="Graphik" panose="020B0503030202060203" pitchFamily="34" charset="77"/>
              </a:defRPr>
            </a:lvl4pPr>
            <a:lvl5pPr marL="16933" indent="0">
              <a:buNone/>
              <a:tabLst/>
              <a:defRPr sz="1050" b="0" i="0">
                <a:latin typeface="Graphik" panose="020B0503030202060203" pitchFamily="34" charset="77"/>
              </a:defRPr>
            </a:lvl5pPr>
            <a:lvl6pPr>
              <a:defRPr sz="1200" b="0" i="0">
                <a:latin typeface="Graphik" panose="020B0503030202060203" pitchFamily="34" charset="77"/>
              </a:defRPr>
            </a:lvl6pPr>
            <a:lvl7pPr>
              <a:defRPr sz="1050" b="0" i="0">
                <a:latin typeface="Graphik" panose="020B0503030202060203" pitchFamily="34" charset="77"/>
              </a:defRPr>
            </a:lvl7pPr>
            <a:lvl9pPr>
              <a:defRPr sz="105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Insert text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439FCDF-0209-75C7-EEFD-72F454BE9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461" y="558086"/>
            <a:ext cx="11075678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56063D68-A744-CDD7-FA67-D2E3EBBCDB1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759508" y="1371602"/>
            <a:ext cx="721093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4000" b="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8764EE2-7F2F-45E2-82F3-AAF71D3EB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2562457" y="1371603"/>
            <a:ext cx="0" cy="4719487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591D4CA2-E2F2-5487-46F9-665130B94BE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080175" y="1371602"/>
            <a:ext cx="721093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4000" b="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B5359CD-D0A3-6EBD-72CC-C75E6319FD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4883124" y="1371603"/>
            <a:ext cx="0" cy="4719487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414973FE-1A5A-4784-BBEF-55CFBBF298D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406323" y="1371602"/>
            <a:ext cx="721093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4000" b="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EC62542-3EC7-23B4-6810-D7943AD8A2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7209272" y="1371603"/>
            <a:ext cx="0" cy="4719487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E4DD7065-8DBD-BB8F-6299-198F246266B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726990" y="1371602"/>
            <a:ext cx="721093" cy="485340"/>
          </a:xfrm>
          <a:prstGeom prst="rect">
            <a:avLst/>
          </a:prstGeom>
        </p:spPr>
        <p:txBody>
          <a:bodyPr anchor="ctr"/>
          <a:lstStyle>
            <a:lvl1pPr marL="0" marR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 sz="4000" b="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Graphik" panose="020B0604020202020204" pitchFamily="34" charset="0"/>
              <a:buNone/>
              <a:tabLst/>
              <a:defRPr/>
            </a:pPr>
            <a:r>
              <a:rPr lang="en-GB"/>
              <a:t>##</a:t>
            </a:r>
            <a:endParaRPr lang="en-US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78B4AEA-422E-5B9F-1050-B102C345D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9529939" y="1371603"/>
            <a:ext cx="0" cy="4719487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8561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: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7204A-4462-2F62-F226-525C35783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461" y="558086"/>
            <a:ext cx="11075678" cy="3939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49ACF502-3E74-91C2-B945-4A140A77E4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6350" y="1331548"/>
            <a:ext cx="3130551" cy="481230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6ED4F0B-36A9-C1D2-C829-FDA15A800F9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26296" y="1399117"/>
            <a:ext cx="563754" cy="492443"/>
          </a:xfrm>
        </p:spPr>
        <p:txBody>
          <a:bodyPr wrap="square">
            <a:spAutoFit/>
          </a:bodyPr>
          <a:lstStyle>
            <a:lvl1pPr algn="r">
              <a:defRPr sz="1600">
                <a:latin typeface="Graphik Semibold" panose="020B0703030202060203" pitchFamily="34" charset="0"/>
              </a:defRPr>
            </a:lvl1pPr>
          </a:lstStyle>
          <a:p>
            <a:pPr lvl="0"/>
            <a:r>
              <a:rPr lang="en-US"/>
              <a:t>Click ##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40A9406-C547-1F85-E71D-853495CEBBB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48043" y="1398093"/>
            <a:ext cx="6980401" cy="6941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spcAft>
                <a:spcPts val="400"/>
              </a:spcAft>
              <a:defRPr sz="16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spcAft>
                <a:spcPts val="400"/>
              </a:spcAft>
              <a:buNone/>
              <a:defRPr sz="1200" b="0" i="0">
                <a:latin typeface="Graphik" panose="020B0503030202060203" pitchFamily="34" charset="77"/>
              </a:defRPr>
            </a:lvl2pPr>
            <a:lvl3pPr marL="10584" indent="0">
              <a:spcAft>
                <a:spcPts val="400"/>
              </a:spcAft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33" indent="0">
              <a:buNone/>
              <a:tabLst/>
              <a:defRPr b="0" i="0">
                <a:latin typeface="Graphik" panose="020B0503030202060203" pitchFamily="34" charset="77"/>
              </a:defRPr>
            </a:lvl4pPr>
            <a:lvl5pPr marL="16933" indent="0">
              <a:buNone/>
              <a:tabLst/>
              <a:defRPr b="0" i="0">
                <a:latin typeface="Graphik" panose="020B0503030202060203" pitchFamily="34" charset="77"/>
              </a:defRPr>
            </a:lvl5pPr>
            <a:lvl6pPr>
              <a:defRPr sz="1600" b="0" i="0">
                <a:latin typeface="Graphik" panose="020B0503030202060203" pitchFamily="34" charset="77"/>
              </a:defRPr>
            </a:lvl6pPr>
            <a:lvl7pPr>
              <a:defRPr sz="1200" b="0" i="0">
                <a:latin typeface="Graphik" panose="020B0503030202060203" pitchFamily="34" charset="77"/>
              </a:defRPr>
            </a:lvl7pPr>
            <a:lvl9pPr>
              <a:defRPr sz="120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F21C5D35-2D9B-01B4-73C2-EF565E27FB9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26296" y="2376037"/>
            <a:ext cx="563754" cy="492443"/>
          </a:xfrm>
        </p:spPr>
        <p:txBody>
          <a:bodyPr wrap="square">
            <a:spAutoFit/>
          </a:bodyPr>
          <a:lstStyle>
            <a:lvl1pPr algn="r">
              <a:defRPr sz="1600">
                <a:latin typeface="Graphik Semibold" panose="020B0703030202060203" pitchFamily="34" charset="0"/>
              </a:defRPr>
            </a:lvl1pPr>
          </a:lstStyle>
          <a:p>
            <a:pPr lvl="0"/>
            <a:r>
              <a:rPr lang="en-US"/>
              <a:t>Click ##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79B9814-F84A-3469-40B8-1C61FBBE11E2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148043" y="2375233"/>
            <a:ext cx="6980401" cy="6941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spcAft>
                <a:spcPts val="400"/>
              </a:spcAft>
              <a:defRPr sz="16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spcAft>
                <a:spcPts val="400"/>
              </a:spcAft>
              <a:buNone/>
              <a:defRPr sz="1200" b="0" i="0">
                <a:latin typeface="Graphik" panose="020B0503030202060203" pitchFamily="34" charset="77"/>
              </a:defRPr>
            </a:lvl2pPr>
            <a:lvl3pPr marL="10584" indent="0">
              <a:spcAft>
                <a:spcPts val="400"/>
              </a:spcAft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33" indent="0">
              <a:buNone/>
              <a:tabLst/>
              <a:defRPr b="0" i="0">
                <a:latin typeface="Graphik" panose="020B0503030202060203" pitchFamily="34" charset="77"/>
              </a:defRPr>
            </a:lvl4pPr>
            <a:lvl5pPr marL="16933" indent="0">
              <a:buNone/>
              <a:tabLst/>
              <a:defRPr b="0" i="0">
                <a:latin typeface="Graphik" panose="020B0503030202060203" pitchFamily="34" charset="77"/>
              </a:defRPr>
            </a:lvl5pPr>
            <a:lvl6pPr>
              <a:defRPr sz="1600" b="0" i="0">
                <a:latin typeface="Graphik" panose="020B0503030202060203" pitchFamily="34" charset="77"/>
              </a:defRPr>
            </a:lvl6pPr>
            <a:lvl7pPr>
              <a:defRPr sz="1200" b="0" i="0">
                <a:latin typeface="Graphik" panose="020B0503030202060203" pitchFamily="34" charset="77"/>
              </a:defRPr>
            </a:lvl7pPr>
            <a:lvl9pPr>
              <a:defRPr sz="120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731C7DC5-DAD9-9025-120D-FBB8C142A60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26296" y="3350384"/>
            <a:ext cx="563754" cy="492443"/>
          </a:xfrm>
        </p:spPr>
        <p:txBody>
          <a:bodyPr wrap="square">
            <a:spAutoFit/>
          </a:bodyPr>
          <a:lstStyle>
            <a:lvl1pPr algn="r">
              <a:defRPr sz="1600">
                <a:latin typeface="Graphik Semibold" panose="020B0703030202060203" pitchFamily="34" charset="0"/>
              </a:defRPr>
            </a:lvl1pPr>
          </a:lstStyle>
          <a:p>
            <a:pPr lvl="0"/>
            <a:r>
              <a:rPr lang="en-US"/>
              <a:t>Click ##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BE139AE-63B6-C2C1-4D09-17C298F69AB6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148043" y="3352372"/>
            <a:ext cx="6980401" cy="6941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spcAft>
                <a:spcPts val="400"/>
              </a:spcAft>
              <a:defRPr sz="16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spcAft>
                <a:spcPts val="400"/>
              </a:spcAft>
              <a:buNone/>
              <a:defRPr sz="1200" b="0" i="0">
                <a:latin typeface="Graphik" panose="020B0503030202060203" pitchFamily="34" charset="77"/>
              </a:defRPr>
            </a:lvl2pPr>
            <a:lvl3pPr marL="10584" indent="0">
              <a:spcAft>
                <a:spcPts val="400"/>
              </a:spcAft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33" indent="0">
              <a:buNone/>
              <a:tabLst/>
              <a:defRPr b="0" i="0">
                <a:latin typeface="Graphik" panose="020B0503030202060203" pitchFamily="34" charset="77"/>
              </a:defRPr>
            </a:lvl4pPr>
            <a:lvl5pPr marL="16933" indent="0">
              <a:buNone/>
              <a:tabLst/>
              <a:defRPr b="0" i="0">
                <a:latin typeface="Graphik" panose="020B0503030202060203" pitchFamily="34" charset="77"/>
              </a:defRPr>
            </a:lvl5pPr>
            <a:lvl6pPr>
              <a:defRPr sz="1600" b="0" i="0">
                <a:latin typeface="Graphik" panose="020B0503030202060203" pitchFamily="34" charset="77"/>
              </a:defRPr>
            </a:lvl6pPr>
            <a:lvl7pPr>
              <a:defRPr sz="1200" b="0" i="0">
                <a:latin typeface="Graphik" panose="020B0503030202060203" pitchFamily="34" charset="77"/>
              </a:defRPr>
            </a:lvl7pPr>
            <a:lvl9pPr>
              <a:defRPr sz="120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8EA33AE2-AAF8-CAB9-E244-AD70E24C3EB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26296" y="4335521"/>
            <a:ext cx="563754" cy="492443"/>
          </a:xfrm>
        </p:spPr>
        <p:txBody>
          <a:bodyPr wrap="square">
            <a:spAutoFit/>
          </a:bodyPr>
          <a:lstStyle>
            <a:lvl1pPr algn="r">
              <a:defRPr sz="1600">
                <a:latin typeface="Graphik Semibold" panose="020B0703030202060203" pitchFamily="34" charset="0"/>
              </a:defRPr>
            </a:lvl1pPr>
          </a:lstStyle>
          <a:p>
            <a:pPr lvl="0"/>
            <a:r>
              <a:rPr lang="en-US"/>
              <a:t>Click ##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7111FC3-B91A-E597-25A2-DCDF58B1DF3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148043" y="4329511"/>
            <a:ext cx="6980401" cy="6941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spcAft>
                <a:spcPts val="400"/>
              </a:spcAft>
              <a:defRPr sz="16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spcAft>
                <a:spcPts val="400"/>
              </a:spcAft>
              <a:buNone/>
              <a:defRPr sz="1200" b="0" i="0">
                <a:latin typeface="Graphik" panose="020B0503030202060203" pitchFamily="34" charset="77"/>
              </a:defRPr>
            </a:lvl2pPr>
            <a:lvl3pPr marL="10584" indent="0">
              <a:spcAft>
                <a:spcPts val="400"/>
              </a:spcAft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33" indent="0">
              <a:buNone/>
              <a:tabLst/>
              <a:defRPr b="0" i="0">
                <a:latin typeface="Graphik" panose="020B0503030202060203" pitchFamily="34" charset="77"/>
              </a:defRPr>
            </a:lvl4pPr>
            <a:lvl5pPr marL="16933" indent="0">
              <a:buNone/>
              <a:tabLst/>
              <a:defRPr b="0" i="0">
                <a:latin typeface="Graphik" panose="020B0503030202060203" pitchFamily="34" charset="77"/>
              </a:defRPr>
            </a:lvl5pPr>
            <a:lvl6pPr>
              <a:defRPr sz="1600" b="0" i="0">
                <a:latin typeface="Graphik" panose="020B0503030202060203" pitchFamily="34" charset="77"/>
              </a:defRPr>
            </a:lvl6pPr>
            <a:lvl7pPr>
              <a:defRPr sz="1200" b="0" i="0">
                <a:latin typeface="Graphik" panose="020B0503030202060203" pitchFamily="34" charset="77"/>
              </a:defRPr>
            </a:lvl7pPr>
            <a:lvl9pPr>
              <a:defRPr sz="120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8EC9E534-1AD8-73C5-C5AC-15F48DA342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26296" y="5307673"/>
            <a:ext cx="563754" cy="492443"/>
          </a:xfrm>
        </p:spPr>
        <p:txBody>
          <a:bodyPr wrap="square">
            <a:spAutoFit/>
          </a:bodyPr>
          <a:lstStyle>
            <a:lvl1pPr algn="r">
              <a:defRPr sz="1600">
                <a:latin typeface="Graphik Semibold" panose="020B0703030202060203" pitchFamily="34" charset="0"/>
              </a:defRPr>
            </a:lvl1pPr>
          </a:lstStyle>
          <a:p>
            <a:pPr lvl="0"/>
            <a:r>
              <a:rPr lang="en-US"/>
              <a:t>Click ##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702F099-923C-04BF-8A6D-959AE146329A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148043" y="5306651"/>
            <a:ext cx="6980401" cy="6941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spcAft>
                <a:spcPts val="400"/>
              </a:spcAft>
              <a:defRPr sz="1600" b="1" i="0">
                <a:solidFill>
                  <a:schemeClr val="bg2"/>
                </a:solidFill>
                <a:latin typeface="Graphik Semibold" panose="020B0503030202060203" pitchFamily="34" charset="77"/>
              </a:defRPr>
            </a:lvl1pPr>
            <a:lvl2pPr marL="0" indent="0">
              <a:spcAft>
                <a:spcPts val="400"/>
              </a:spcAft>
              <a:buNone/>
              <a:defRPr sz="1200" b="0" i="0">
                <a:latin typeface="Graphik" panose="020B0503030202060203" pitchFamily="34" charset="77"/>
              </a:defRPr>
            </a:lvl2pPr>
            <a:lvl3pPr marL="10584" indent="0">
              <a:spcAft>
                <a:spcPts val="400"/>
              </a:spcAft>
              <a:buNone/>
              <a:tabLst/>
              <a:defRPr sz="1200" b="0" i="0">
                <a:latin typeface="Graphik" panose="020B0503030202060203" pitchFamily="34" charset="77"/>
              </a:defRPr>
            </a:lvl3pPr>
            <a:lvl4pPr marL="16933" indent="0">
              <a:buNone/>
              <a:tabLst/>
              <a:defRPr b="0" i="0">
                <a:latin typeface="Graphik" panose="020B0503030202060203" pitchFamily="34" charset="77"/>
              </a:defRPr>
            </a:lvl4pPr>
            <a:lvl5pPr marL="16933" indent="0">
              <a:buNone/>
              <a:tabLst/>
              <a:defRPr b="0" i="0">
                <a:latin typeface="Graphik" panose="020B0503030202060203" pitchFamily="34" charset="77"/>
              </a:defRPr>
            </a:lvl5pPr>
            <a:lvl6pPr>
              <a:defRPr sz="1600" b="0" i="0">
                <a:latin typeface="Graphik" panose="020B0503030202060203" pitchFamily="34" charset="77"/>
              </a:defRPr>
            </a:lvl6pPr>
            <a:lvl7pPr>
              <a:defRPr sz="1200" b="0" i="0">
                <a:latin typeface="Graphik" panose="020B0503030202060203" pitchFamily="34" charset="77"/>
              </a:defRPr>
            </a:lvl7pPr>
            <a:lvl9pPr>
              <a:defRPr sz="1200" b="0" i="0">
                <a:latin typeface="Graphik" panose="020B0503030202060203" pitchFamily="34" charset="77"/>
              </a:defRPr>
            </a:lvl9pPr>
          </a:lstStyle>
          <a:p>
            <a:pPr lvl="0"/>
            <a:r>
              <a:rPr lang="en-US"/>
              <a:t>First level (bullet)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</p:txBody>
      </p:sp>
    </p:spTree>
    <p:extLst>
      <p:ext uri="{BB962C8B-B14F-4D97-AF65-F5344CB8AC3E}">
        <p14:creationId xmlns:p14="http://schemas.microsoft.com/office/powerpoint/2010/main" val="1658573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opyright">
            <a:extLst>
              <a:ext uri="{FF2B5EF4-FFF2-40B4-BE49-F238E27FC236}">
                <a16:creationId xmlns:a16="http://schemas.microsoft.com/office/drawing/2014/main" id="{8DEAF7F0-ADBE-DA4B-80DE-727BD0E615AA}"/>
              </a:ext>
            </a:extLst>
          </p:cNvPr>
          <p:cNvSpPr txBox="1"/>
          <p:nvPr/>
        </p:nvSpPr>
        <p:spPr>
          <a:xfrm>
            <a:off x="9031909" y="6429853"/>
            <a:ext cx="2398092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GB" sz="800">
                <a:solidFill>
                  <a:schemeClr val="tx1">
                    <a:lumMod val="50000"/>
                    <a:lumOff val="50000"/>
                    <a:alpha val="75000"/>
                  </a:schemeClr>
                </a:solidFill>
                <a:latin typeface="Graphik" panose="020B0503030202060203" pitchFamily="34" charset="77"/>
              </a:rPr>
              <a:t>Copyright © 2026 Accenture. All rights reserved.</a:t>
            </a:r>
            <a:endParaRPr lang="en-US" sz="1351" noProof="0">
              <a:solidFill>
                <a:schemeClr val="tx1">
                  <a:lumMod val="50000"/>
                  <a:lumOff val="50000"/>
                  <a:alpha val="75000"/>
                </a:schemeClr>
              </a:solidFill>
              <a:latin typeface="Graphik" panose="020B0503030202060203" pitchFamily="34" charset="77"/>
            </a:endParaRPr>
          </a:p>
        </p:txBody>
      </p:sp>
      <p:sp>
        <p:nvSpPr>
          <p:cNvPr id="26" name="slide number automatic">
            <a:extLst>
              <a:ext uri="{FF2B5EF4-FFF2-40B4-BE49-F238E27FC236}">
                <a16:creationId xmlns:a16="http://schemas.microsoft.com/office/drawing/2014/main" id="{A54DE5B9-F305-CC4E-9A6A-0DC78956D275}"/>
              </a:ext>
            </a:extLst>
          </p:cNvPr>
          <p:cNvSpPr txBox="1"/>
          <p:nvPr/>
        </p:nvSpPr>
        <p:spPr>
          <a:xfrm>
            <a:off x="11685965" y="6429853"/>
            <a:ext cx="125035" cy="12311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lang="en-GB" sz="800" smtClean="0">
                <a:solidFill>
                  <a:schemeClr val="tx1">
                    <a:lumMod val="50000"/>
                    <a:lumOff val="50000"/>
                    <a:alpha val="75000"/>
                  </a:schemeClr>
                </a:solidFill>
                <a:latin typeface="Graphik Semibold" panose="020B0703030202060203" pitchFamily="34" charset="0"/>
              </a:rPr>
              <a:pPr marL="0" marR="0" lvl="0" indent="0" algn="r" defTabSz="2285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1351" noProof="0">
              <a:solidFill>
                <a:schemeClr val="tx1">
                  <a:lumMod val="50000"/>
                  <a:lumOff val="50000"/>
                  <a:alpha val="75000"/>
                </a:schemeClr>
              </a:solidFill>
              <a:latin typeface="Graphik Semibold" panose="020B0703030202060203" pitchFamily="34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7A189F-CDB6-4881-855E-11E780CE4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460" y="558086"/>
            <a:ext cx="11357865" cy="39395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b="1" i="0">
                <a:latin typeface="Graphik Semibold" panose="020B0503030202060203" pitchFamily="34" charset="77"/>
              </a:rPr>
              <a:t>Place headline here in </a:t>
            </a:r>
            <a:r>
              <a:rPr lang="en-US" b="1" i="0" err="1">
                <a:latin typeface="Graphik Semibold" panose="020B0503030202060203" pitchFamily="34" charset="77"/>
              </a:rPr>
              <a:t>Graphik</a:t>
            </a:r>
            <a:r>
              <a:rPr lang="en-US" b="1" i="0">
                <a:latin typeface="Graphik Semibold" panose="020B0503030202060203" pitchFamily="34" charset="77"/>
              </a:rPr>
              <a:t> Semibold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460" y="1371601"/>
            <a:ext cx="11357865" cy="476686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First level (copy)</a:t>
            </a:r>
          </a:p>
          <a:p>
            <a:pPr lvl="1"/>
            <a:r>
              <a:rPr lang="en-US"/>
              <a:t>Second level (bullet)</a:t>
            </a:r>
          </a:p>
          <a:p>
            <a:pPr lvl="2"/>
            <a:r>
              <a:rPr lang="en-US"/>
              <a:t>Third level (bullet)</a:t>
            </a:r>
          </a:p>
          <a:p>
            <a:pPr lvl="3"/>
            <a:r>
              <a:rPr lang="en-US"/>
              <a:t>Fourth level (bullet)</a:t>
            </a:r>
          </a:p>
          <a:p>
            <a:pPr lvl="4"/>
            <a:r>
              <a:rPr lang="en-US"/>
              <a:t>Fifth level (bullet)</a:t>
            </a:r>
          </a:p>
          <a:p>
            <a:pPr lvl="5"/>
            <a:r>
              <a:rPr lang="en-US"/>
              <a:t>Sixth level (copy)</a:t>
            </a:r>
          </a:p>
          <a:p>
            <a:pPr lvl="6"/>
            <a:r>
              <a:rPr lang="en-US"/>
              <a:t>Seventh level (small copy)</a:t>
            </a:r>
          </a:p>
          <a:p>
            <a:pPr lvl="7"/>
            <a:r>
              <a:rPr lang="en-US"/>
              <a:t>EIGHT LEVEL (DESCRIPTOR)</a:t>
            </a:r>
          </a:p>
          <a:p>
            <a:pPr lvl="8"/>
            <a:r>
              <a:rPr lang="en-US"/>
              <a:t>Ninth level (footer)</a:t>
            </a:r>
          </a:p>
        </p:txBody>
      </p:sp>
      <p:sp>
        <p:nvSpPr>
          <p:cNvPr id="4" name="GTS_Purple">
            <a:extLst>
              <a:ext uri="{FF2B5EF4-FFF2-40B4-BE49-F238E27FC236}">
                <a16:creationId xmlns:a16="http://schemas.microsoft.com/office/drawing/2014/main" id="{43975608-6DA8-9707-7CBD-C871ED474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553175" y="6390824"/>
            <a:ext cx="183203" cy="201168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rgbClr val="A100FF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51" b="0" i="0">
              <a:latin typeface="Graphik" panose="020B050303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57110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890" r:id="rId2"/>
    <p:sldLayoutId id="2147483893" r:id="rId3"/>
    <p:sldLayoutId id="2147483772" r:id="rId4"/>
    <p:sldLayoutId id="2147483897" r:id="rId5"/>
    <p:sldLayoutId id="2147483777" r:id="rId6"/>
    <p:sldLayoutId id="2147483799" r:id="rId7"/>
    <p:sldLayoutId id="2147483871" r:id="rId8"/>
    <p:sldLayoutId id="2147483872" r:id="rId9"/>
    <p:sldLayoutId id="2147483761" r:id="rId10"/>
    <p:sldLayoutId id="2147483760" r:id="rId11"/>
    <p:sldLayoutId id="2147483882" r:id="rId12"/>
    <p:sldLayoutId id="2147483849" r:id="rId13"/>
    <p:sldLayoutId id="2147483867" r:id="rId14"/>
    <p:sldLayoutId id="2147483879" r:id="rId15"/>
    <p:sldLayoutId id="2147483878" r:id="rId16"/>
    <p:sldLayoutId id="2147483649" r:id="rId17"/>
    <p:sldLayoutId id="2147483778" r:id="rId18"/>
    <p:sldLayoutId id="2147483864" r:id="rId19"/>
    <p:sldLayoutId id="2147483779" r:id="rId20"/>
    <p:sldLayoutId id="2147483865" r:id="rId21"/>
    <p:sldLayoutId id="2147483837" r:id="rId22"/>
    <p:sldLayoutId id="2147483781" r:id="rId23"/>
    <p:sldLayoutId id="2147483782" r:id="rId24"/>
    <p:sldLayoutId id="2147483783" r:id="rId25"/>
    <p:sldLayoutId id="2147483784" r:id="rId26"/>
    <p:sldLayoutId id="2147483876" r:id="rId27"/>
    <p:sldLayoutId id="2147483880" r:id="rId28"/>
    <p:sldLayoutId id="2147483873" r:id="rId29"/>
    <p:sldLayoutId id="2147483868" r:id="rId30"/>
    <p:sldLayoutId id="2147483869" r:id="rId31"/>
    <p:sldLayoutId id="2147483883" r:id="rId32"/>
    <p:sldLayoutId id="2147483861" r:id="rId33"/>
    <p:sldLayoutId id="2147483851" r:id="rId34"/>
    <p:sldLayoutId id="2147483792" r:id="rId35"/>
    <p:sldLayoutId id="2147483793" r:id="rId36"/>
    <p:sldLayoutId id="2147483875" r:id="rId37"/>
    <p:sldLayoutId id="2147483845" r:id="rId38"/>
    <p:sldLayoutId id="2147483857" r:id="rId39"/>
    <p:sldLayoutId id="2147483855" r:id="rId40"/>
    <p:sldLayoutId id="2147483786" r:id="rId41"/>
    <p:sldLayoutId id="2147483787" r:id="rId42"/>
    <p:sldLayoutId id="2147483788" r:id="rId43"/>
    <p:sldLayoutId id="2147483858" r:id="rId44"/>
    <p:sldLayoutId id="2147483866" r:id="rId45"/>
    <p:sldLayoutId id="2147483790" r:id="rId46"/>
    <p:sldLayoutId id="2147483791" r:id="rId47"/>
    <p:sldLayoutId id="2147483863" r:id="rId48"/>
    <p:sldLayoutId id="2147483877" r:id="rId49"/>
    <p:sldLayoutId id="2147483795" r:id="rId50"/>
    <p:sldLayoutId id="2147483862" r:id="rId51"/>
    <p:sldLayoutId id="2147483794" r:id="rId52"/>
    <p:sldLayoutId id="2147483860" r:id="rId53"/>
    <p:sldLayoutId id="2147483833" r:id="rId54"/>
    <p:sldLayoutId id="2147483870" r:id="rId55"/>
    <p:sldLayoutId id="2147483904" r:id="rId56"/>
  </p:sldLayoutIdLst>
  <p:hf sldNum="0" hdr="0" ftr="0" dt="0"/>
  <p:txStyles>
    <p:titleStyle>
      <a:lvl1pPr algn="l" defTabSz="914377" rtl="0" eaLnBrk="1" latinLnBrk="0" hangingPunct="1">
        <a:lnSpc>
          <a:spcPct val="80000"/>
        </a:lnSpc>
        <a:spcBef>
          <a:spcPct val="0"/>
        </a:spcBef>
        <a:buNone/>
        <a:defRPr sz="3200" b="0" i="0" kern="1200">
          <a:solidFill>
            <a:schemeClr val="tx1"/>
          </a:solidFill>
          <a:latin typeface="Graphik Semibold" panose="020B0503030202060203" pitchFamily="34" charset="77"/>
          <a:ea typeface="+mj-ea"/>
          <a:cs typeface="+mj-cs"/>
        </a:defRPr>
      </a:lvl1pPr>
    </p:titleStyle>
    <p:bodyStyle>
      <a:lvl1pPr marL="0" indent="0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28594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Tx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7189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stem Font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685783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914377" indent="-228594" algn="l" defTabSz="228594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System Font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1113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Graphik" panose="020B0503030202060203" pitchFamily="34" charset="0"/>
        <a:buNone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900" b="1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28594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7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4" userDrawn="1">
          <p15:clr>
            <a:srgbClr val="5ACBF0"/>
          </p15:clr>
        </p15:guide>
        <p15:guide id="8" pos="347" userDrawn="1">
          <p15:clr>
            <a:srgbClr val="9FCC3B"/>
          </p15:clr>
        </p15:guide>
        <p15:guide id="9" pos="733" userDrawn="1">
          <p15:clr>
            <a:srgbClr val="C35EA4"/>
          </p15:clr>
        </p15:guide>
        <p15:guide id="10" pos="7514" userDrawn="1">
          <p15:clr>
            <a:srgbClr val="5ACBF0"/>
          </p15:clr>
        </p15:guide>
        <p15:guide id="11" pos="166" userDrawn="1">
          <p15:clr>
            <a:srgbClr val="5ACBF0"/>
          </p15:clr>
        </p15:guide>
        <p15:guide id="12" orient="horz" pos="4156" userDrawn="1">
          <p15:clr>
            <a:srgbClr val="5ACBF0"/>
          </p15:clr>
        </p15:guide>
        <p15:guide id="13" pos="7333" userDrawn="1">
          <p15:clr>
            <a:srgbClr val="9FCC3B"/>
          </p15:clr>
        </p15:guide>
        <p15:guide id="14" orient="horz" pos="346" userDrawn="1">
          <p15:clr>
            <a:srgbClr val="9FCC3B"/>
          </p15:clr>
        </p15:guide>
        <p15:guide id="15" orient="horz" pos="3974" userDrawn="1">
          <p15:clr>
            <a:srgbClr val="9FCC3B"/>
          </p15:clr>
        </p15:guide>
        <p15:guide id="16" orient="horz" pos="845" userDrawn="1">
          <p15:clr>
            <a:srgbClr val="A4A3A4"/>
          </p15:clr>
        </p15:guide>
        <p15:guide id="17" orient="horz" pos="3861" userDrawn="1">
          <p15:clr>
            <a:srgbClr val="A4A3A4"/>
          </p15:clr>
        </p15:guide>
        <p15:guide id="18" pos="6924" userDrawn="1">
          <p15:clr>
            <a:srgbClr val="C35EA4"/>
          </p15:clr>
        </p15:guide>
        <p15:guide id="19" orient="horz" pos="1162" userDrawn="1">
          <p15:clr>
            <a:srgbClr val="FDE53C"/>
          </p15:clr>
        </p15:guide>
        <p15:guide id="20" pos="7015" userDrawn="1">
          <p15:clr>
            <a:srgbClr val="F26B43"/>
          </p15:clr>
        </p15:guide>
        <p15:guide id="21" pos="66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sip-platform.web.app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sv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15.svg"/><Relationship Id="rId9" Type="http://schemas.openxmlformats.org/officeDocument/2006/relationships/image" Target="../media/image20.jpeg"/><Relationship Id="rId1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hyperlink" Target="https://sip-platform.web.app/" TargetMode="External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65E65A4E-58BD-FBA2-A284-4ABF2591A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4969" y="3675237"/>
            <a:ext cx="7900972" cy="664797"/>
          </a:xfrm>
        </p:spPr>
        <p:txBody>
          <a:bodyPr/>
          <a:lstStyle/>
          <a:p>
            <a:r>
              <a:rPr lang="en-US">
                <a:latin typeface="Graphik Semibold" panose="020B0703030202060203" pitchFamily="34" charset="0"/>
              </a:rPr>
              <a:t>Managed Reinvention Services</a:t>
            </a:r>
          </a:p>
        </p:txBody>
      </p:sp>
      <p:sp>
        <p:nvSpPr>
          <p:cNvPr id="4" name="Subtítulo 3">
            <a:extLst>
              <a:ext uri="{FF2B5EF4-FFF2-40B4-BE49-F238E27FC236}">
                <a16:creationId xmlns:a16="http://schemas.microsoft.com/office/drawing/2014/main" id="{6FACC340-77EA-8810-A261-6C31403EB4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4969" y="4464055"/>
            <a:ext cx="7756610" cy="109284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/>
              <a:t>Help CIOs deal reinvent tech economics - reduce cost and multiply productivity, to make a sharper capital allocation towards AI powered growth and experience.</a:t>
            </a:r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69CD99B1-E804-871C-1089-78F729694D7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1800"/>
              <a:t>Avinash Rao (Avi)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801226-1469-8630-9174-618593FA02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IE"/>
              <a:t>May  2026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9945F3BA-6277-34EC-D5E2-690D199F37C0}"/>
              </a:ext>
            </a:extLst>
          </p:cNvPr>
          <p:cNvSpPr txBox="1">
            <a:spLocks/>
          </p:cNvSpPr>
          <p:nvPr/>
        </p:nvSpPr>
        <p:spPr>
          <a:xfrm>
            <a:off x="4640204" y="6562898"/>
            <a:ext cx="2708046" cy="184666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>
            <a:spAutoFit/>
          </a:bodyPr>
          <a:lstStyle>
            <a:lvl1pPr marL="0" indent="0" algn="r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dirty="0">
                <a:solidFill>
                  <a:schemeClr val="tx1"/>
                </a:solidFill>
                <a:latin typeface="Graphik Semibold" panose="020B0703030202060203" pitchFamily="34" charset="0"/>
                <a:ea typeface="+mn-ea"/>
                <a:cs typeface="+mn-cs"/>
              </a:defRPr>
            </a:lvl1pPr>
            <a:lvl2pPr mar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stem Font"/>
              <a:buChar char="–"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stem Font"/>
              <a:buChar char="–"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E"/>
              <a:t>CONFIDENTIAL &amp; INTERNAL ONLY</a:t>
            </a:r>
          </a:p>
        </p:txBody>
      </p:sp>
    </p:spTree>
    <p:extLst>
      <p:ext uri="{BB962C8B-B14F-4D97-AF65-F5344CB8AC3E}">
        <p14:creationId xmlns:p14="http://schemas.microsoft.com/office/powerpoint/2010/main" val="1858686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266D77-4D07-155F-D862-AECD589500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1E4B678-9F4E-2462-07EB-181CB619A4F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66000">
                <a:srgbClr val="FBEDE0">
                  <a:alpha val="94000"/>
                </a:srgbClr>
              </a:gs>
              <a:gs pos="33000">
                <a:srgbClr val="FDDBF8"/>
              </a:gs>
              <a:gs pos="100000">
                <a:schemeClr val="bg1">
                  <a:alpha val="87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108000" rIns="108000" bIns="108000" rtlCol="0" anchor="t"/>
          <a:lstStyle/>
          <a:p>
            <a:endParaRPr lang="en-US" sz="1600">
              <a:solidFill>
                <a:schemeClr val="accent1"/>
              </a:solidFill>
              <a:latin typeface="Graphik Semibold" panose="020B0703030202060203" pitchFamily="34" charset="0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51085FD-5AA7-7BBB-5B24-4EB4CEB05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53302"/>
          </a:xfrm>
        </p:spPr>
        <p:txBody>
          <a:bodyPr/>
          <a:lstStyle/>
          <a:p>
            <a:r>
              <a:rPr lang="en-US" sz="2700"/>
              <a:t>What drives Accenture’s differentiation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86266E8-3FBA-B330-2363-F5D9425899C7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63412" y="1109663"/>
            <a:ext cx="11084672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accent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US"/>
              <a:t>Managed Reinvention Services</a:t>
            </a:r>
          </a:p>
        </p:txBody>
      </p:sp>
      <p:sp>
        <p:nvSpPr>
          <p:cNvPr id="51" name="Marcador de texto 8">
            <a:extLst>
              <a:ext uri="{FF2B5EF4-FFF2-40B4-BE49-F238E27FC236}">
                <a16:creationId xmlns:a16="http://schemas.microsoft.com/office/drawing/2014/main" id="{68BA2B95-6619-D285-6DBF-29ED2A209466}"/>
              </a:ext>
            </a:extLst>
          </p:cNvPr>
          <p:cNvSpPr txBox="1">
            <a:spLocks/>
          </p:cNvSpPr>
          <p:nvPr/>
        </p:nvSpPr>
        <p:spPr>
          <a:xfrm>
            <a:off x="6381351" y="1867401"/>
            <a:ext cx="5667773" cy="4417999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  <a:defRPr sz="1400" b="0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2pPr>
            <a:lvl3pPr mar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"/>
              <a:buNone/>
              <a:defRPr sz="1200" b="0" i="0" kern="120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3pPr>
            <a:lvl4pPr marL="182875" indent="-182875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4pPr>
            <a:lvl5pPr marL="914377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accent1"/>
                </a:solidFill>
              </a:rPr>
              <a:t>Platform Powered Managed Services</a:t>
            </a:r>
            <a:endParaRPr lang="en-US" sz="1600">
              <a:solidFill>
                <a:srgbClr val="000000"/>
              </a:solidFill>
              <a:latin typeface="Graphik-Light" panose="020B0403030202060203" pitchFamily="34" charset="77"/>
            </a:endParaRPr>
          </a:p>
          <a:p>
            <a:pPr lvl="2"/>
            <a:r>
              <a:rPr lang="en-US" sz="1600">
                <a:solidFill>
                  <a:srgbClr val="000000"/>
                </a:solidFill>
                <a:latin typeface="Graphik-Light" panose="020B0403030202060203" pitchFamily="34" charset="77"/>
              </a:rPr>
              <a:t>Agents are commodity, models have relative parity – the true differentiation in a brownfield enterprise comes from capturing, curating and gardening the enterprise context via a platform that compounds value. Accenture assets (</a:t>
            </a:r>
            <a:r>
              <a:rPr lang="en-US" sz="1600" err="1">
                <a:solidFill>
                  <a:srgbClr val="000000"/>
                </a:solidFill>
                <a:latin typeface="Graphik-Light" panose="020B0403030202060203" pitchFamily="34" charset="77"/>
              </a:rPr>
              <a:t>Reinvention.AI</a:t>
            </a:r>
            <a:r>
              <a:rPr lang="en-US" sz="1600">
                <a:solidFill>
                  <a:srgbClr val="000000"/>
                </a:solidFill>
                <a:latin typeface="Graphik-Light" panose="020B0403030202060203" pitchFamily="34" charset="77"/>
              </a:rPr>
              <a:t> Service Intelligence Platform, </a:t>
            </a:r>
            <a:r>
              <a:rPr lang="en-US" sz="1600" err="1">
                <a:solidFill>
                  <a:srgbClr val="000000"/>
                </a:solidFill>
                <a:latin typeface="Graphik-Light" panose="020B0403030202060203" pitchFamily="34" charset="77"/>
              </a:rPr>
              <a:t>GenWizard</a:t>
            </a:r>
            <a:r>
              <a:rPr lang="en-US" sz="1600">
                <a:solidFill>
                  <a:srgbClr val="000000"/>
                </a:solidFill>
                <a:latin typeface="Graphik-Light" panose="020B0403030202060203" pitchFamily="34" charset="77"/>
              </a:rPr>
              <a:t>) driving speed to value.</a:t>
            </a:r>
          </a:p>
          <a:p>
            <a:pPr lvl="2"/>
            <a:endParaRPr lang="en-US" sz="1600">
              <a:solidFill>
                <a:srgbClr val="000000"/>
              </a:solidFill>
              <a:latin typeface="Graphik-Light" panose="020B0403030202060203" pitchFamily="34" charset="77"/>
            </a:endParaRPr>
          </a:p>
          <a:p>
            <a:pPr lvl="2">
              <a:lnSpc>
                <a:spcPct val="90000"/>
              </a:lnSpc>
            </a:pPr>
            <a:r>
              <a:rPr lang="en-US" sz="1800">
                <a:solidFill>
                  <a:schemeClr val="accent1"/>
                </a:solidFill>
                <a:latin typeface="Graphik Semibold" panose="020B0503030202060203" pitchFamily="34" charset="77"/>
              </a:rPr>
              <a:t>New frontiers of productivity with Human + Agent workforce</a:t>
            </a:r>
          </a:p>
          <a:p>
            <a:pPr lvl="2"/>
            <a:r>
              <a:rPr lang="en-US" sz="1600">
                <a:solidFill>
                  <a:srgbClr val="000000"/>
                </a:solidFill>
                <a:latin typeface="Graphik-Light" panose="020B0403030202060203" pitchFamily="34" charset="77"/>
              </a:rPr>
              <a:t>Higher and front-loaded productivity curve. New commercial models with Autonomy Based Pricing and Platform Subscription models.</a:t>
            </a:r>
          </a:p>
          <a:p>
            <a:pPr lvl="2"/>
            <a:endParaRPr lang="en-US" sz="1600">
              <a:solidFill>
                <a:srgbClr val="000000"/>
              </a:solidFill>
              <a:latin typeface="Graphik-Light" panose="020B0403030202060203" pitchFamily="34" charset="77"/>
            </a:endParaRPr>
          </a:p>
          <a:p>
            <a:pPr lvl="2">
              <a:lnSpc>
                <a:spcPct val="90000"/>
              </a:lnSpc>
            </a:pPr>
            <a:r>
              <a:rPr lang="en-US" sz="1800">
                <a:solidFill>
                  <a:schemeClr val="accent1"/>
                </a:solidFill>
                <a:latin typeface="Graphik Semibold" panose="020B0503030202060203" pitchFamily="34" charset="77"/>
              </a:rPr>
              <a:t>Business outcomes, not just technology SLAs</a:t>
            </a:r>
          </a:p>
          <a:p>
            <a:pPr lvl="2"/>
            <a:r>
              <a:rPr lang="en-US" sz="1600">
                <a:solidFill>
                  <a:srgbClr val="000000"/>
                </a:solidFill>
                <a:latin typeface="Graphik-Light" panose="020B0403030202060203" pitchFamily="34" charset="77"/>
              </a:rPr>
              <a:t>Experience level agreements for end-to-end business value streams, not just SLAs for technology availability. </a:t>
            </a:r>
          </a:p>
          <a:p>
            <a:pPr lvl="2"/>
            <a:endParaRPr lang="en-US" sz="1600">
              <a:solidFill>
                <a:srgbClr val="000000"/>
              </a:solidFill>
              <a:latin typeface="Graphik-Light" panose="020B0403030202060203" pitchFamily="34" charset="77"/>
            </a:endParaRPr>
          </a:p>
          <a:p>
            <a:pPr marL="0" lvl="3" indent="0">
              <a:buFont typeface="Graphik" panose="020B0604020202020204" pitchFamily="34" charset="0"/>
              <a:buNone/>
            </a:pPr>
            <a:endParaRPr lang="en-US" sz="1600"/>
          </a:p>
        </p:txBody>
      </p:sp>
      <p:pic>
        <p:nvPicPr>
          <p:cNvPr id="53" name="Picture Placeholder 12" descr="A person standing in front of a large wall of jellyfish&#10;&#10;AI-generated content may be incorrect.">
            <a:extLst>
              <a:ext uri="{FF2B5EF4-FFF2-40B4-BE49-F238E27FC236}">
                <a16:creationId xmlns:a16="http://schemas.microsoft.com/office/drawing/2014/main" id="{9C31BB2C-D2D8-8AE6-F470-2DC32928477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123" b="11123"/>
          <a:stretch>
            <a:fillRect/>
          </a:stretch>
        </p:blipFill>
        <p:spPr>
          <a:xfrm>
            <a:off x="571172" y="1924278"/>
            <a:ext cx="5489852" cy="31995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3719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886F50-19C6-4101-2951-7F5B02034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4CE47E9-6CF1-19CA-70B2-5933C624903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66000">
                <a:srgbClr val="FBEDE0">
                  <a:alpha val="94000"/>
                </a:srgbClr>
              </a:gs>
              <a:gs pos="33000">
                <a:srgbClr val="FDDBF8"/>
              </a:gs>
              <a:gs pos="100000">
                <a:schemeClr val="bg1">
                  <a:alpha val="87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108000" rIns="108000" bIns="108000" rtlCol="0" anchor="t"/>
          <a:lstStyle/>
          <a:p>
            <a:endParaRPr lang="en-US" sz="1600">
              <a:solidFill>
                <a:schemeClr val="accent1"/>
              </a:solidFill>
              <a:latin typeface="Graphik Semibold" panose="020B0703030202060203" pitchFamily="34" charset="0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463D1AE-6F59-8F74-3108-FD924FBB4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53302"/>
          </a:xfrm>
        </p:spPr>
        <p:txBody>
          <a:bodyPr/>
          <a:lstStyle/>
          <a:p>
            <a:r>
              <a:rPr lang="en-US" sz="2800"/>
              <a:t>Demo</a:t>
            </a:r>
            <a:endParaRPr lang="en-US" sz="270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723120EC-6459-82E1-8198-6AFD065DA0E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63412" y="1109663"/>
            <a:ext cx="11084672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accent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US">
                <a:hlinkClick r:id="rId3"/>
              </a:rPr>
              <a:t>Click here</a:t>
            </a: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660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926EE2-5FA3-8CE2-1962-CE22B4033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D385E8F-D38C-19C6-A505-ACF2A9E791E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66000">
                <a:srgbClr val="FBEDE0">
                  <a:alpha val="94000"/>
                </a:srgbClr>
              </a:gs>
              <a:gs pos="33000">
                <a:srgbClr val="FDDBF8"/>
              </a:gs>
              <a:gs pos="100000">
                <a:schemeClr val="bg1">
                  <a:alpha val="87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108000" rIns="108000" bIns="108000" rtlCol="0" anchor="t"/>
          <a:lstStyle/>
          <a:p>
            <a:endParaRPr lang="en-US" sz="1600">
              <a:solidFill>
                <a:schemeClr val="accent1"/>
              </a:solidFill>
              <a:latin typeface="Graphik Semibold" panose="020B0703030202060203" pitchFamily="34" charset="0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E83AD804-66BF-85C0-A6A2-1A6E33259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40671"/>
          </a:xfrm>
        </p:spPr>
        <p:txBody>
          <a:bodyPr/>
          <a:lstStyle/>
          <a:p>
            <a:r>
              <a:rPr lang="en-US" sz="2700"/>
              <a:t>Call to action: Elevating the importance and rigor on ‘Defend and Disrupt’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F1C09DDC-A6E7-84D5-2F32-2D3820B8C6E4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63411" y="1109663"/>
            <a:ext cx="11534803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accent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US"/>
              <a:t>Scaling this in each MU / CG will require us to take a whole of firm approach, recruiting the MU / CG Lead to the mission </a:t>
            </a:r>
          </a:p>
        </p:txBody>
      </p:sp>
      <p:pic>
        <p:nvPicPr>
          <p:cNvPr id="3" name="Picture 4" descr="Corporate automotive design process infographic">
            <a:extLst>
              <a:ext uri="{FF2B5EF4-FFF2-40B4-BE49-F238E27FC236}">
                <a16:creationId xmlns:a16="http://schemas.microsoft.com/office/drawing/2014/main" id="{92CDE2FD-2A70-B855-B5F9-FAB6FA6E4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67" y="1571606"/>
            <a:ext cx="7497440" cy="499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riangle 1">
            <a:extLst>
              <a:ext uri="{FF2B5EF4-FFF2-40B4-BE49-F238E27FC236}">
                <a16:creationId xmlns:a16="http://schemas.microsoft.com/office/drawing/2014/main" id="{D4018EF1-E07C-2D6F-C3DE-561F198126F3}"/>
              </a:ext>
            </a:extLst>
          </p:cNvPr>
          <p:cNvSpPr/>
          <p:nvPr/>
        </p:nvSpPr>
        <p:spPr>
          <a:xfrm rot="5400000">
            <a:off x="7588469" y="3949883"/>
            <a:ext cx="1460938" cy="241738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92FECC-4C3B-37A5-F800-C275E8D7EF2B}"/>
              </a:ext>
            </a:extLst>
          </p:cNvPr>
          <p:cNvSpPr txBox="1"/>
          <p:nvPr/>
        </p:nvSpPr>
        <p:spPr>
          <a:xfrm>
            <a:off x="8610374" y="1631771"/>
            <a:ext cx="3120072" cy="487796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228600">
              <a:spcAft>
                <a:spcPts val="1200"/>
              </a:spcAft>
            </a:pPr>
            <a:r>
              <a:rPr lang="en-US" noProof="0"/>
              <a:t>We are standing up a new Managed Reinvention Services capability at a MU / CG level to move at scale and at speed – this is not a +1 job</a:t>
            </a:r>
            <a:endParaRPr lang="en-US"/>
          </a:p>
          <a:p>
            <a:pPr algn="l" defTabSz="228600">
              <a:spcAft>
                <a:spcPts val="1200"/>
              </a:spcAft>
            </a:pPr>
            <a:r>
              <a:rPr lang="en-US"/>
              <a:t>We need to recruit the whole of the firm to get behind Defend and Disrupt – starting with the MU / CG leadership</a:t>
            </a:r>
          </a:p>
          <a:p>
            <a:pPr algn="l" defTabSz="228600">
              <a:spcAft>
                <a:spcPts val="1200"/>
              </a:spcAft>
            </a:pPr>
            <a:r>
              <a:rPr lang="en-US"/>
              <a:t>Key measures of success as of 1</a:t>
            </a:r>
            <a:r>
              <a:rPr lang="en-US" baseline="30000"/>
              <a:t>st</a:t>
            </a:r>
            <a:r>
              <a:rPr lang="en-US"/>
              <a:t> September:</a:t>
            </a:r>
          </a:p>
          <a:p>
            <a:pPr marL="285750" indent="-285750" algn="l" defTabSz="228600">
              <a:spcAft>
                <a:spcPts val="1200"/>
              </a:spcAft>
              <a:buFontTx/>
              <a:buChar char="-"/>
            </a:pPr>
            <a:r>
              <a:rPr lang="en-US"/>
              <a:t>FY27 Qual and </a:t>
            </a:r>
            <a:r>
              <a:rPr lang="en-US" err="1"/>
              <a:t>UnQual</a:t>
            </a:r>
            <a:r>
              <a:rPr lang="en-US"/>
              <a:t> Pipe</a:t>
            </a:r>
          </a:p>
          <a:p>
            <a:pPr marL="285750" indent="-285750" algn="l" defTabSz="228600">
              <a:spcAft>
                <a:spcPts val="1200"/>
              </a:spcAft>
              <a:buFontTx/>
              <a:buChar char="-"/>
            </a:pPr>
            <a:r>
              <a:rPr lang="en-US"/>
              <a:t>Q1’27 Qual Pipe</a:t>
            </a:r>
          </a:p>
          <a:p>
            <a:pPr marL="285750" indent="-285750" algn="l" defTabSz="228600">
              <a:spcAft>
                <a:spcPts val="1200"/>
              </a:spcAft>
              <a:buFontTx/>
              <a:buChar char="-"/>
            </a:pPr>
            <a:r>
              <a:rPr lang="en-US"/>
              <a:t>FY27 Mega pipeline</a:t>
            </a:r>
          </a:p>
        </p:txBody>
      </p:sp>
    </p:spTree>
    <p:extLst>
      <p:ext uri="{BB962C8B-B14F-4D97-AF65-F5344CB8AC3E}">
        <p14:creationId xmlns:p14="http://schemas.microsoft.com/office/powerpoint/2010/main" val="1435925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F8316D-625B-D943-6E59-03FEFD78A2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71C989FD-E45B-9A63-C275-DF2739D3A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4969" y="3675237"/>
            <a:ext cx="7900972" cy="664797"/>
          </a:xfrm>
        </p:spPr>
        <p:txBody>
          <a:bodyPr/>
          <a:lstStyle/>
          <a:p>
            <a:r>
              <a:rPr lang="en-US">
                <a:latin typeface="Graphik Semibold" panose="020B0703030202060203" pitchFamily="34" charset="0"/>
              </a:rPr>
              <a:t>Appendix</a:t>
            </a:r>
          </a:p>
        </p:txBody>
      </p:sp>
      <p:sp>
        <p:nvSpPr>
          <p:cNvPr id="4" name="Subtítulo 3">
            <a:extLst>
              <a:ext uri="{FF2B5EF4-FFF2-40B4-BE49-F238E27FC236}">
                <a16:creationId xmlns:a16="http://schemas.microsoft.com/office/drawing/2014/main" id="{FAF01C43-7A1F-F432-960A-E4FF332403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>
                <a:latin typeface="Graphik Semibold" panose="020B0703030202060203" pitchFamily="34" charset="0"/>
              </a:rPr>
              <a:t>Managed Reinvention Services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AE1E60-4E6E-D677-BB44-733175E56D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IE"/>
              <a:t>May 2026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7E9EDBEF-5DD4-AC07-0073-619FA490DD93}"/>
              </a:ext>
            </a:extLst>
          </p:cNvPr>
          <p:cNvSpPr txBox="1">
            <a:spLocks/>
          </p:cNvSpPr>
          <p:nvPr/>
        </p:nvSpPr>
        <p:spPr>
          <a:xfrm>
            <a:off x="4640204" y="6562898"/>
            <a:ext cx="2708046" cy="184666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>
            <a:spAutoFit/>
          </a:bodyPr>
          <a:lstStyle>
            <a:lvl1pPr marL="0" indent="0" algn="r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200" b="0" i="0" kern="1200" dirty="0">
                <a:solidFill>
                  <a:schemeClr val="tx1"/>
                </a:solidFill>
                <a:latin typeface="Graphik Semibold" panose="020B0703030202060203" pitchFamily="34" charset="0"/>
                <a:ea typeface="+mn-ea"/>
                <a:cs typeface="+mn-cs"/>
              </a:defRPr>
            </a:lvl1pPr>
            <a:lvl2pPr mar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stem Font"/>
              <a:buChar char="–"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-228594" algn="l" defTabSz="91437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System Font"/>
              <a:buChar char="–"/>
              <a:defRPr lang="en-US" sz="14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IE"/>
              <a:t>CONFIDENTIAL &amp; INTERNAL ONLY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2E243D8-F9ED-029A-58DF-41307A73916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4259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74B1B-50D9-53D6-A694-62DABAC30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4814E1-8F02-A254-8DA5-3F061E064C6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66000">
                <a:srgbClr val="FBEDE0">
                  <a:alpha val="94000"/>
                </a:srgbClr>
              </a:gs>
              <a:gs pos="33000">
                <a:srgbClr val="FDDBF8"/>
              </a:gs>
              <a:gs pos="100000">
                <a:schemeClr val="bg1">
                  <a:alpha val="87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108000" rIns="108000" bIns="108000" rtlCol="0" anchor="t"/>
          <a:lstStyle/>
          <a:p>
            <a:endParaRPr lang="en-US" sz="1600">
              <a:solidFill>
                <a:schemeClr val="accent1"/>
              </a:solidFill>
              <a:latin typeface="Graphik Semibold" panose="020B0703030202060203" pitchFamily="34" charset="0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15A1AB61-32B0-5955-387E-C294FD757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403828"/>
          </a:xfrm>
        </p:spPr>
        <p:txBody>
          <a:bodyPr/>
          <a:lstStyle/>
          <a:p>
            <a:r>
              <a:rPr lang="en-US" noProof="0"/>
              <a:t>Reinventing Managed Services is no longer optional</a:t>
            </a:r>
            <a:endParaRPr lang="en-US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34AC6450-974A-D9B3-0644-256918F4C74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63412" y="1109663"/>
            <a:ext cx="11084672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accent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US"/>
              <a:t>Three converging forces are making the traditional managed service model structurally challenged</a:t>
            </a: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9A42933E-E428-B45F-7AE9-522CF6C735A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891566" y="3195727"/>
            <a:ext cx="6246157" cy="1251869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1800">
                <a:solidFill>
                  <a:schemeClr val="accent1"/>
                </a:solidFill>
              </a:rPr>
              <a:t>The Managed Services mandate has fundamentally changed</a:t>
            </a:r>
            <a:endParaRPr lang="en-US" sz="1800"/>
          </a:p>
          <a:p>
            <a:pPr>
              <a:lnSpc>
                <a:spcPct val="100000"/>
              </a:lnSpc>
            </a:pPr>
            <a:r>
              <a:rPr lang="en-US">
                <a:solidFill>
                  <a:schemeClr val="tx1"/>
                </a:solidFill>
              </a:rPr>
              <a:t>IDC's Future Scape: Worldwide Services 2026 identifies the 'agentic pivot' — a stage where AI shifts from experimentation to orchestration. Service providers must now redesign delivery around intelligence, automation and measurable outcomes - not headcount and ticket volumes.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C69C4EC4-1F7C-495D-A79A-70CFC4F08DD3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891566" y="4754097"/>
            <a:ext cx="5962583" cy="1531304"/>
          </a:xfrm>
        </p:spPr>
        <p:txBody>
          <a:bodyPr/>
          <a:lstStyle/>
          <a:p>
            <a:pPr lvl="0"/>
            <a:r>
              <a:rPr lang="en-US" sz="1800">
                <a:solidFill>
                  <a:schemeClr val="accent1"/>
                </a:solidFill>
              </a:rPr>
              <a:t>Commercial models must follow or become irrelevant</a:t>
            </a:r>
          </a:p>
          <a:p>
            <a:pPr marL="0" lvl="3" indent="0">
              <a:buNone/>
            </a:pPr>
            <a:r>
              <a:rPr lang="en-US" sz="1400"/>
              <a:t>IDC predicts that by 2028, pure seat-based pricing will be obsolete as AI agents replace manual labor. By 2029, 30% of all service provider contracts will be outcome-based. A managed service priced on time and materials is fundamentally misaligned with where enterprise buyers are heading.</a:t>
            </a:r>
          </a:p>
          <a:p>
            <a:endParaRPr lang="en-US"/>
          </a:p>
          <a:p>
            <a:pPr lvl="3"/>
            <a:endParaRPr lang="en-US" sz="1400"/>
          </a:p>
          <a:p>
            <a:endParaRPr lang="en-US"/>
          </a:p>
        </p:txBody>
      </p:sp>
      <p:sp>
        <p:nvSpPr>
          <p:cNvPr id="2" name="Text Placeholder 63">
            <a:extLst>
              <a:ext uri="{FF2B5EF4-FFF2-40B4-BE49-F238E27FC236}">
                <a16:creationId xmlns:a16="http://schemas.microsoft.com/office/drawing/2014/main" id="{B6E4C62C-DD1B-EB55-616C-B100CAD2059F}"/>
              </a:ext>
            </a:extLst>
          </p:cNvPr>
          <p:cNvSpPr txBox="1">
            <a:spLocks/>
          </p:cNvSpPr>
          <p:nvPr/>
        </p:nvSpPr>
        <p:spPr>
          <a:xfrm>
            <a:off x="5891566" y="1641164"/>
            <a:ext cx="5374437" cy="1251868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  <a:defRPr sz="1400" b="0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2pPr>
            <a:lvl3pPr mar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"/>
              <a:buNone/>
              <a:defRPr sz="1200" b="0" i="0" kern="120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3pPr>
            <a:lvl4pPr marL="182875" indent="-182875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4pPr>
            <a:lvl5pPr marL="914377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800">
                <a:solidFill>
                  <a:schemeClr val="accent1"/>
                </a:solidFill>
              </a:rPr>
              <a:t>Agentic AI is reshaping enterprise operations</a:t>
            </a:r>
            <a:endParaRPr lang="en-US" sz="1800">
              <a:solidFill>
                <a:schemeClr val="tx1"/>
              </a:solidFill>
            </a:endParaRPr>
          </a:p>
          <a:p>
            <a:pPr algn="just"/>
            <a:r>
              <a:rPr lang="en-US" kern="0">
                <a:solidFill>
                  <a:schemeClr val="tx1"/>
                </a:solidFill>
                <a:ea typeface="Graphik" pitchFamily="34" charset="-122"/>
                <a:cs typeface="Graphik" pitchFamily="34" charset="-120"/>
              </a:rPr>
              <a:t>Gartner predicts 40% of enterprise applications will embed task-specific AI agents by end of 2026, up from less than 5% today. IDC Future Scape 2026 forecasts that 40% of all G2000 job roles will involve working with AI agents this year - redefining every layer of the organization.</a:t>
            </a:r>
            <a:endParaRPr lang="en-AR" sz="1400"/>
          </a:p>
          <a:p>
            <a:pPr lvl="3" algn="just"/>
            <a:endParaRPr lang="en-US" sz="1400"/>
          </a:p>
        </p:txBody>
      </p:sp>
      <p:pic>
        <p:nvPicPr>
          <p:cNvPr id="11" name="Picture Placeholder 15" descr="A blurry image of people walking in a tunnel&#10;&#10;AI-generated content may be incorrect.">
            <a:extLst>
              <a:ext uri="{FF2B5EF4-FFF2-40B4-BE49-F238E27FC236}">
                <a16:creationId xmlns:a16="http://schemas.microsoft.com/office/drawing/2014/main" id="{E65202BA-6298-1DCD-15EC-07E62DEAE7F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279" b="4279"/>
          <a:stretch>
            <a:fillRect/>
          </a:stretch>
        </p:blipFill>
        <p:spPr>
          <a:xfrm>
            <a:off x="556467" y="1691274"/>
            <a:ext cx="4942290" cy="30158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59FE258-8E1C-7BB6-B635-BD28F2031BE0}"/>
              </a:ext>
            </a:extLst>
          </p:cNvPr>
          <p:cNvSpPr txBox="1"/>
          <p:nvPr/>
        </p:nvSpPr>
        <p:spPr>
          <a:xfrm>
            <a:off x="5259167" y="6588097"/>
            <a:ext cx="2377440" cy="2224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sz="1000" noProof="0">
                <a:latin typeface="Graphik Light" panose="020B0403030202060203" pitchFamily="34" charset="0"/>
              </a:rPr>
              <a:t>Internal Use Only</a:t>
            </a:r>
          </a:p>
        </p:txBody>
      </p:sp>
      <p:sp>
        <p:nvSpPr>
          <p:cNvPr id="3" name="Shape 19">
            <a:extLst>
              <a:ext uri="{FF2B5EF4-FFF2-40B4-BE49-F238E27FC236}">
                <a16:creationId xmlns:a16="http://schemas.microsoft.com/office/drawing/2014/main" id="{FC9A9357-FF4D-DE2D-6AF6-525174EB4DA8}"/>
              </a:ext>
            </a:extLst>
          </p:cNvPr>
          <p:cNvSpPr/>
          <p:nvPr/>
        </p:nvSpPr>
        <p:spPr>
          <a:xfrm>
            <a:off x="577973" y="4860933"/>
            <a:ext cx="1044334" cy="1150123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4" name="Shape 20">
            <a:extLst>
              <a:ext uri="{FF2B5EF4-FFF2-40B4-BE49-F238E27FC236}">
                <a16:creationId xmlns:a16="http://schemas.microsoft.com/office/drawing/2014/main" id="{0975E2FC-9999-C654-30F4-0BBE496D28AA}"/>
              </a:ext>
            </a:extLst>
          </p:cNvPr>
          <p:cNvSpPr/>
          <p:nvPr/>
        </p:nvSpPr>
        <p:spPr>
          <a:xfrm>
            <a:off x="592266" y="4868115"/>
            <a:ext cx="45719" cy="1135445"/>
          </a:xfrm>
          <a:prstGeom prst="rect">
            <a:avLst/>
          </a:prstGeom>
          <a:solidFill>
            <a:srgbClr val="5B2D8E"/>
          </a:solidFill>
          <a:ln w="12700">
            <a:solidFill>
              <a:srgbClr val="5B2D8E"/>
            </a:solidFill>
            <a:prstDash val="soli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5" name="Text 21">
            <a:extLst>
              <a:ext uri="{FF2B5EF4-FFF2-40B4-BE49-F238E27FC236}">
                <a16:creationId xmlns:a16="http://schemas.microsoft.com/office/drawing/2014/main" id="{4013A830-8E3E-6DE3-BFCE-AA92EC45009A}"/>
              </a:ext>
            </a:extLst>
          </p:cNvPr>
          <p:cNvSpPr/>
          <p:nvPr/>
        </p:nvSpPr>
        <p:spPr>
          <a:xfrm>
            <a:off x="729150" y="4763452"/>
            <a:ext cx="90745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0" cap="none" spc="0" normalizeH="0" baseline="0" noProof="0">
                <a:ln>
                  <a:noFill/>
                </a:ln>
                <a:solidFill>
                  <a:srgbClr val="5B2D8E"/>
                </a:solidFill>
                <a:effectLst/>
                <a:uLnTx/>
                <a:uFillTx/>
                <a:ea typeface="Graphik" pitchFamily="34" charset="-122"/>
                <a:cs typeface="Graphik" pitchFamily="34" charset="-120"/>
              </a:rPr>
              <a:t>40%</a:t>
            </a:r>
            <a:endParaRPr kumimoji="0" lang="en-US" sz="3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6" name="Text 22">
            <a:extLst>
              <a:ext uri="{FF2B5EF4-FFF2-40B4-BE49-F238E27FC236}">
                <a16:creationId xmlns:a16="http://schemas.microsoft.com/office/drawing/2014/main" id="{78E00E34-0B36-7EEB-2391-B2BD88E6DD8B}"/>
              </a:ext>
            </a:extLst>
          </p:cNvPr>
          <p:cNvSpPr/>
          <p:nvPr/>
        </p:nvSpPr>
        <p:spPr>
          <a:xfrm>
            <a:off x="736512" y="5351438"/>
            <a:ext cx="1036579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ea typeface="Graphik" pitchFamily="34" charset="-122"/>
                <a:cs typeface="Graphik" pitchFamily="34" charset="-120"/>
              </a:rPr>
              <a:t>of G2000 roles will involve AI agents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7" name="Text 23">
            <a:extLst>
              <a:ext uri="{FF2B5EF4-FFF2-40B4-BE49-F238E27FC236}">
                <a16:creationId xmlns:a16="http://schemas.microsoft.com/office/drawing/2014/main" id="{E3D97F87-56CA-373A-8195-5C055ADE1E19}"/>
              </a:ext>
            </a:extLst>
          </p:cNvPr>
          <p:cNvSpPr/>
          <p:nvPr/>
        </p:nvSpPr>
        <p:spPr>
          <a:xfrm>
            <a:off x="692531" y="5755459"/>
            <a:ext cx="982064" cy="2481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>
                <a:ln>
                  <a:noFill/>
                </a:ln>
                <a:solidFill>
                  <a:srgbClr val="C084FC"/>
                </a:solidFill>
                <a:effectLst/>
                <a:uLnTx/>
                <a:uFillTx/>
                <a:ea typeface="Graphik" pitchFamily="34" charset="-122"/>
                <a:cs typeface="Graphik" pitchFamily="34" charset="-120"/>
              </a:rPr>
              <a:t>IDC Future Scape 2026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28" name="Shape 19">
            <a:extLst>
              <a:ext uri="{FF2B5EF4-FFF2-40B4-BE49-F238E27FC236}">
                <a16:creationId xmlns:a16="http://schemas.microsoft.com/office/drawing/2014/main" id="{8E6A4C69-4905-3AEF-8301-EE0AEBE5EC13}"/>
              </a:ext>
            </a:extLst>
          </p:cNvPr>
          <p:cNvSpPr/>
          <p:nvPr/>
        </p:nvSpPr>
        <p:spPr>
          <a:xfrm>
            <a:off x="1823731" y="4853438"/>
            <a:ext cx="1044334" cy="1150123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30" name="Text 21">
            <a:extLst>
              <a:ext uri="{FF2B5EF4-FFF2-40B4-BE49-F238E27FC236}">
                <a16:creationId xmlns:a16="http://schemas.microsoft.com/office/drawing/2014/main" id="{C5230DFD-3D8A-7CC4-CD41-8D6AE6BB8AD2}"/>
              </a:ext>
            </a:extLst>
          </p:cNvPr>
          <p:cNvSpPr/>
          <p:nvPr/>
        </p:nvSpPr>
        <p:spPr>
          <a:xfrm>
            <a:off x="1974908" y="4763452"/>
            <a:ext cx="90745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300" b="1" kern="0">
                <a:solidFill>
                  <a:srgbClr val="5B2D8E"/>
                </a:solidFill>
                <a:ea typeface="Graphik" pitchFamily="34" charset="-122"/>
                <a:cs typeface="Graphik" pitchFamily="34" charset="-120"/>
              </a:rPr>
              <a:t>7</a:t>
            </a:r>
            <a:r>
              <a:rPr kumimoji="0" lang="en-US" sz="3300" b="1" i="0" u="none" strike="noStrike" kern="0" cap="none" spc="0" normalizeH="0" baseline="0" noProof="0">
                <a:ln>
                  <a:noFill/>
                </a:ln>
                <a:solidFill>
                  <a:srgbClr val="5B2D8E"/>
                </a:solidFill>
                <a:effectLst/>
                <a:uLnTx/>
                <a:uFillTx/>
                <a:ea typeface="Graphik" pitchFamily="34" charset="-122"/>
                <a:cs typeface="Graphik" pitchFamily="34" charset="-120"/>
              </a:rPr>
              <a:t>0%</a:t>
            </a:r>
            <a:endParaRPr kumimoji="0" lang="en-US" sz="3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31" name="Shape 19">
            <a:extLst>
              <a:ext uri="{FF2B5EF4-FFF2-40B4-BE49-F238E27FC236}">
                <a16:creationId xmlns:a16="http://schemas.microsoft.com/office/drawing/2014/main" id="{1740463C-A55F-10A3-4A6A-5038D36D9DE9}"/>
              </a:ext>
            </a:extLst>
          </p:cNvPr>
          <p:cNvSpPr/>
          <p:nvPr/>
        </p:nvSpPr>
        <p:spPr>
          <a:xfrm>
            <a:off x="3212110" y="4833696"/>
            <a:ext cx="1044334" cy="117736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32" name="Shape 20">
            <a:extLst>
              <a:ext uri="{FF2B5EF4-FFF2-40B4-BE49-F238E27FC236}">
                <a16:creationId xmlns:a16="http://schemas.microsoft.com/office/drawing/2014/main" id="{FCC4C038-65EF-E66F-B542-595DE3EBC8B7}"/>
              </a:ext>
            </a:extLst>
          </p:cNvPr>
          <p:cNvSpPr/>
          <p:nvPr/>
        </p:nvSpPr>
        <p:spPr>
          <a:xfrm>
            <a:off x="3226403" y="4848373"/>
            <a:ext cx="45719" cy="1177360"/>
          </a:xfrm>
          <a:prstGeom prst="rect">
            <a:avLst/>
          </a:prstGeom>
          <a:solidFill>
            <a:srgbClr val="5B2D8E"/>
          </a:solidFill>
          <a:ln w="12700">
            <a:solidFill>
              <a:srgbClr val="5B2D8E"/>
            </a:solidFill>
            <a:prstDash val="soli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33" name="Text 21">
            <a:extLst>
              <a:ext uri="{FF2B5EF4-FFF2-40B4-BE49-F238E27FC236}">
                <a16:creationId xmlns:a16="http://schemas.microsoft.com/office/drawing/2014/main" id="{0DADB94F-2EBA-4450-4C34-5FD83EF39715}"/>
              </a:ext>
            </a:extLst>
          </p:cNvPr>
          <p:cNvSpPr/>
          <p:nvPr/>
        </p:nvSpPr>
        <p:spPr>
          <a:xfrm>
            <a:off x="3363287" y="4743710"/>
            <a:ext cx="90745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300" b="1" kern="0">
                <a:solidFill>
                  <a:srgbClr val="5B2D8E"/>
                </a:solidFill>
                <a:ea typeface="Graphik" pitchFamily="34" charset="-122"/>
                <a:cs typeface="Graphik" pitchFamily="34" charset="-120"/>
              </a:rPr>
              <a:t>3</a:t>
            </a:r>
            <a:r>
              <a:rPr kumimoji="0" lang="en-US" sz="3300" b="1" i="0" u="none" strike="noStrike" kern="0" cap="none" spc="0" normalizeH="0" baseline="0" noProof="0">
                <a:ln>
                  <a:noFill/>
                </a:ln>
                <a:solidFill>
                  <a:srgbClr val="5B2D8E"/>
                </a:solidFill>
                <a:effectLst/>
                <a:uLnTx/>
                <a:uFillTx/>
                <a:ea typeface="Graphik" pitchFamily="34" charset="-122"/>
                <a:cs typeface="Graphik" pitchFamily="34" charset="-120"/>
              </a:rPr>
              <a:t>0%</a:t>
            </a:r>
            <a:endParaRPr kumimoji="0" lang="en-US" sz="3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34" name="Shape 19">
            <a:extLst>
              <a:ext uri="{FF2B5EF4-FFF2-40B4-BE49-F238E27FC236}">
                <a16:creationId xmlns:a16="http://schemas.microsoft.com/office/drawing/2014/main" id="{C64365E4-442B-8505-0A67-63B92FE4FCCA}"/>
              </a:ext>
            </a:extLst>
          </p:cNvPr>
          <p:cNvSpPr/>
          <p:nvPr/>
        </p:nvSpPr>
        <p:spPr>
          <a:xfrm>
            <a:off x="4476642" y="4848373"/>
            <a:ext cx="1044334" cy="1144442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35" name="Shape 20">
            <a:extLst>
              <a:ext uri="{FF2B5EF4-FFF2-40B4-BE49-F238E27FC236}">
                <a16:creationId xmlns:a16="http://schemas.microsoft.com/office/drawing/2014/main" id="{647526EC-8612-B6FB-7ED7-21D2964CD370}"/>
              </a:ext>
            </a:extLst>
          </p:cNvPr>
          <p:cNvSpPr/>
          <p:nvPr/>
        </p:nvSpPr>
        <p:spPr>
          <a:xfrm>
            <a:off x="4490935" y="4863050"/>
            <a:ext cx="45719" cy="1144442"/>
          </a:xfrm>
          <a:prstGeom prst="rect">
            <a:avLst/>
          </a:prstGeom>
          <a:solidFill>
            <a:srgbClr val="5B2D8E"/>
          </a:solidFill>
          <a:ln w="12700">
            <a:solidFill>
              <a:srgbClr val="5B2D8E"/>
            </a:solidFill>
            <a:prstDash val="soli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36" name="Text 21">
            <a:extLst>
              <a:ext uri="{FF2B5EF4-FFF2-40B4-BE49-F238E27FC236}">
                <a16:creationId xmlns:a16="http://schemas.microsoft.com/office/drawing/2014/main" id="{99C53191-2538-2CEE-16EC-2EB645AF36DF}"/>
              </a:ext>
            </a:extLst>
          </p:cNvPr>
          <p:cNvSpPr/>
          <p:nvPr/>
        </p:nvSpPr>
        <p:spPr>
          <a:xfrm>
            <a:off x="4627819" y="4721811"/>
            <a:ext cx="907450" cy="670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0" cap="none" spc="0" normalizeH="0" baseline="0" noProof="0">
                <a:ln>
                  <a:noFill/>
                </a:ln>
                <a:solidFill>
                  <a:srgbClr val="5B2D8E"/>
                </a:solidFill>
                <a:effectLst/>
                <a:uLnTx/>
                <a:uFillTx/>
                <a:ea typeface="Graphik" pitchFamily="34" charset="-122"/>
                <a:cs typeface="Graphik" pitchFamily="34" charset="-120"/>
              </a:rPr>
              <a:t>30x</a:t>
            </a:r>
            <a:endParaRPr kumimoji="0" lang="en-US" sz="33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37" name="Text 27">
            <a:extLst>
              <a:ext uri="{FF2B5EF4-FFF2-40B4-BE49-F238E27FC236}">
                <a16:creationId xmlns:a16="http://schemas.microsoft.com/office/drawing/2014/main" id="{9408F379-C890-A65D-FA76-574FEAFA4FCE}"/>
              </a:ext>
            </a:extLst>
          </p:cNvPr>
          <p:cNvSpPr/>
          <p:nvPr/>
        </p:nvSpPr>
        <p:spPr>
          <a:xfrm>
            <a:off x="1972222" y="5308522"/>
            <a:ext cx="886523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ea typeface="Graphik" pitchFamily="34" charset="-122"/>
                <a:cs typeface="Graphik" pitchFamily="34" charset="-120"/>
              </a:rPr>
              <a:t>of vendors must refactor pricing models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39" name="Shape 20">
            <a:extLst>
              <a:ext uri="{FF2B5EF4-FFF2-40B4-BE49-F238E27FC236}">
                <a16:creationId xmlns:a16="http://schemas.microsoft.com/office/drawing/2014/main" id="{0F9B4B1D-64B9-48CB-EDA3-461C74DA19B3}"/>
              </a:ext>
            </a:extLst>
          </p:cNvPr>
          <p:cNvSpPr/>
          <p:nvPr/>
        </p:nvSpPr>
        <p:spPr>
          <a:xfrm>
            <a:off x="1840069" y="4860933"/>
            <a:ext cx="45719" cy="1135445"/>
          </a:xfrm>
          <a:prstGeom prst="rect">
            <a:avLst/>
          </a:prstGeom>
          <a:solidFill>
            <a:srgbClr val="5B2D8E"/>
          </a:solidFill>
          <a:ln w="12700">
            <a:solidFill>
              <a:srgbClr val="5B2D8E"/>
            </a:solidFill>
            <a:prstDash val="solid"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40" name="Text 23">
            <a:extLst>
              <a:ext uri="{FF2B5EF4-FFF2-40B4-BE49-F238E27FC236}">
                <a16:creationId xmlns:a16="http://schemas.microsoft.com/office/drawing/2014/main" id="{9DEDFD77-CA91-D272-F401-7D4D2181BA32}"/>
              </a:ext>
            </a:extLst>
          </p:cNvPr>
          <p:cNvSpPr/>
          <p:nvPr/>
        </p:nvSpPr>
        <p:spPr>
          <a:xfrm>
            <a:off x="1924902" y="5775406"/>
            <a:ext cx="982064" cy="2481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>
                <a:ln>
                  <a:noFill/>
                </a:ln>
                <a:solidFill>
                  <a:srgbClr val="C084FC"/>
                </a:solidFill>
                <a:effectLst/>
                <a:uLnTx/>
                <a:uFillTx/>
                <a:ea typeface="Graphik" pitchFamily="34" charset="-122"/>
                <a:cs typeface="Graphik" pitchFamily="34" charset="-120"/>
              </a:rPr>
              <a:t>IDC Future Scape 2026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41" name="Text 27">
            <a:extLst>
              <a:ext uri="{FF2B5EF4-FFF2-40B4-BE49-F238E27FC236}">
                <a16:creationId xmlns:a16="http://schemas.microsoft.com/office/drawing/2014/main" id="{CD92AD43-24B8-5919-C827-49F7AF017A23}"/>
              </a:ext>
            </a:extLst>
          </p:cNvPr>
          <p:cNvSpPr/>
          <p:nvPr/>
        </p:nvSpPr>
        <p:spPr>
          <a:xfrm>
            <a:off x="3373750" y="5298774"/>
            <a:ext cx="886523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ea typeface="Graphik" pitchFamily="34" charset="-122"/>
                <a:cs typeface="Graphik" pitchFamily="34" charset="-120"/>
              </a:rPr>
              <a:t>of contracts will become outcome based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42" name="Text 33">
            <a:extLst>
              <a:ext uri="{FF2B5EF4-FFF2-40B4-BE49-F238E27FC236}">
                <a16:creationId xmlns:a16="http://schemas.microsoft.com/office/drawing/2014/main" id="{FC408F5A-FC4E-12C5-E75B-DDFC3660A9E6}"/>
              </a:ext>
            </a:extLst>
          </p:cNvPr>
          <p:cNvSpPr/>
          <p:nvPr/>
        </p:nvSpPr>
        <p:spPr>
          <a:xfrm>
            <a:off x="3353971" y="5797743"/>
            <a:ext cx="887780" cy="195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>
                <a:ln>
                  <a:noFill/>
                </a:ln>
                <a:solidFill>
                  <a:srgbClr val="C084FC"/>
                </a:solidFill>
                <a:effectLst/>
                <a:uLnTx/>
                <a:uFillTx/>
                <a:ea typeface="Graphik" pitchFamily="34" charset="-122"/>
                <a:cs typeface="Graphik" pitchFamily="34" charset="-120"/>
              </a:rPr>
              <a:t>IDC Worldwide Services 2026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43" name="Text 27">
            <a:extLst>
              <a:ext uri="{FF2B5EF4-FFF2-40B4-BE49-F238E27FC236}">
                <a16:creationId xmlns:a16="http://schemas.microsoft.com/office/drawing/2014/main" id="{62D06349-CDC0-9285-CE22-063CE939F5AF}"/>
              </a:ext>
            </a:extLst>
          </p:cNvPr>
          <p:cNvSpPr/>
          <p:nvPr/>
        </p:nvSpPr>
        <p:spPr>
          <a:xfrm>
            <a:off x="4613526" y="5285679"/>
            <a:ext cx="886523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kern="0">
                <a:ea typeface="Graphik" pitchFamily="34" charset="-122"/>
                <a:cs typeface="Graphik" pitchFamily="34" charset="-120"/>
              </a:rPr>
              <a:t>g</a:t>
            </a:r>
            <a:r>
              <a:rPr kumimoji="0" lang="en-US" sz="800" b="0" i="0" u="none" strike="noStrike" kern="0" cap="none" spc="0" normalizeH="0" baseline="0" noProof="0" err="1">
                <a:ln>
                  <a:noFill/>
                </a:ln>
                <a:effectLst/>
                <a:uLnTx/>
                <a:uFillTx/>
                <a:ea typeface="Graphik" pitchFamily="34" charset="-122"/>
                <a:cs typeface="Graphik" pitchFamily="34" charset="-120"/>
              </a:rPr>
              <a:t>rowth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ea typeface="Graphik" pitchFamily="34" charset="-122"/>
                <a:cs typeface="Graphik" pitchFamily="34" charset="-120"/>
              </a:rPr>
              <a:t> in enterprise AI agents deployed by 2029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44" name="Text 33">
            <a:extLst>
              <a:ext uri="{FF2B5EF4-FFF2-40B4-BE49-F238E27FC236}">
                <a16:creationId xmlns:a16="http://schemas.microsoft.com/office/drawing/2014/main" id="{E47B4B95-6E42-3CD5-87AF-37396C17A6EF}"/>
              </a:ext>
            </a:extLst>
          </p:cNvPr>
          <p:cNvSpPr/>
          <p:nvPr/>
        </p:nvSpPr>
        <p:spPr>
          <a:xfrm>
            <a:off x="4637262" y="5790295"/>
            <a:ext cx="887780" cy="195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1" u="none" strike="noStrike" kern="0" cap="none" spc="0" normalizeH="0" baseline="0" noProof="0">
                <a:ln>
                  <a:noFill/>
                </a:ln>
                <a:solidFill>
                  <a:srgbClr val="C084FC"/>
                </a:solidFill>
                <a:effectLst/>
                <a:uLnTx/>
                <a:uFillTx/>
                <a:ea typeface="Graphik" pitchFamily="34" charset="-122"/>
                <a:cs typeface="Graphik" pitchFamily="34" charset="-120"/>
              </a:rPr>
              <a:t>Gartner 2026</a:t>
            </a:r>
            <a:endParaRPr kumimoji="0" lang="en-US" sz="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2977849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F7DD53-3DC1-EC7C-ADD5-7703CC41E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64897A2E-AF01-74C0-2E85-34CF954E31A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66000">
                <a:srgbClr val="FBEDE0">
                  <a:alpha val="94000"/>
                </a:srgbClr>
              </a:gs>
              <a:gs pos="33000">
                <a:srgbClr val="FDDBF8"/>
              </a:gs>
              <a:gs pos="100000">
                <a:schemeClr val="bg1">
                  <a:alpha val="87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108000" rIns="108000" bIns="108000" rtlCol="0" anchor="t"/>
          <a:lstStyle/>
          <a:p>
            <a:endParaRPr lang="en-US" sz="1600">
              <a:solidFill>
                <a:schemeClr val="accent1"/>
              </a:solidFill>
              <a:latin typeface="Graphik Semibold" panose="020B0703030202060203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F71B201-F3C5-A726-B97E-ACE414425A97}"/>
              </a:ext>
            </a:extLst>
          </p:cNvPr>
          <p:cNvSpPr/>
          <p:nvPr/>
        </p:nvSpPr>
        <p:spPr>
          <a:xfrm>
            <a:off x="756636" y="1779306"/>
            <a:ext cx="6925627" cy="3521889"/>
          </a:xfrm>
          <a:prstGeom prst="rect">
            <a:avLst/>
          </a:prstGeom>
          <a:solidFill>
            <a:srgbClr val="F8EF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D31E8D7A-2051-B502-9AE2-C7AA6968B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403828"/>
          </a:xfrm>
        </p:spPr>
        <p:txBody>
          <a:bodyPr/>
          <a:lstStyle/>
          <a:p>
            <a:r>
              <a:rPr lang="en-US" noProof="0"/>
              <a:t>Managed Reinvention Services</a:t>
            </a:r>
            <a:endParaRPr lang="en-US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790C0C07-108E-EF34-21B5-28F9860F6884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63411" y="1109663"/>
            <a:ext cx="11265173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accent1"/>
                </a:solidFill>
                <a:latin typeface="Graphik" panose="020B0503030202060203" pitchFamily="34" charset="77"/>
              </a:defRPr>
            </a:lvl1pPr>
          </a:lstStyle>
          <a:p>
            <a:endParaRPr 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36A0DCB-24E3-385D-DF72-0216491361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0834487"/>
              </p:ext>
            </p:extLst>
          </p:nvPr>
        </p:nvGraphicFramePr>
        <p:xfrm>
          <a:off x="738366" y="1892876"/>
          <a:ext cx="6870807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70807">
                  <a:extLst>
                    <a:ext uri="{9D8B030D-6E8A-4147-A177-3AD203B41FA5}">
                      <a16:colId xmlns:a16="http://schemas.microsoft.com/office/drawing/2014/main" val="2795689346"/>
                    </a:ext>
                  </a:extLst>
                </a:gridCol>
              </a:tblGrid>
              <a:tr h="27494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Managed Reinvention Services</a:t>
                      </a: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helps client CIOs, CTOs and CDOs modernize and manage their digital foundations—across applications, infrastructure, AI and data, platforms and cloud.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Graphik Light" panose="020B0403030202060203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>
                          <a:solidFill>
                            <a:schemeClr val="tx1"/>
                          </a:solidFill>
                        </a:rPr>
                        <a:t>We help CIOs reinvent tech economics – reduce cost and multiply productivity, to make a sharper capital allocation towards AI powered growth and experience.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Graphik Light" panose="020B0403030202060203" pitchFamily="34" charset="0"/>
                        <a:ea typeface="+mn-ea"/>
                        <a:cs typeface="+mn-cs"/>
                      </a:endParaRPr>
                    </a:p>
                  </a:txBody>
                  <a:tcPr marL="182880" marR="0" marT="0" marB="0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9466880"/>
                  </a:ext>
                </a:extLst>
              </a:tr>
            </a:tbl>
          </a:graphicData>
        </a:graphic>
      </p:graphicFrame>
      <p:cxnSp>
        <p:nvCxnSpPr>
          <p:cNvPr id="3" name="Connector: Elbow 6">
            <a:extLst>
              <a:ext uri="{FF2B5EF4-FFF2-40B4-BE49-F238E27FC236}">
                <a16:creationId xmlns:a16="http://schemas.microsoft.com/office/drawing/2014/main" id="{DDF2F2D6-D742-17E8-273C-622C859B03E4}"/>
              </a:ext>
            </a:extLst>
          </p:cNvPr>
          <p:cNvCxnSpPr/>
          <p:nvPr/>
        </p:nvCxnSpPr>
        <p:spPr>
          <a:xfrm rot="10800000" flipV="1">
            <a:off x="579618" y="1556805"/>
            <a:ext cx="914400" cy="914400"/>
          </a:xfrm>
          <a:prstGeom prst="bentConnector3">
            <a:avLst>
              <a:gd name="adj1" fmla="val 100000"/>
            </a:avLst>
          </a:prstGeom>
          <a:ln w="3810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nector: Elbow 7">
            <a:extLst>
              <a:ext uri="{FF2B5EF4-FFF2-40B4-BE49-F238E27FC236}">
                <a16:creationId xmlns:a16="http://schemas.microsoft.com/office/drawing/2014/main" id="{F74AFB83-A156-0D15-2851-A57CBBB0DB6F}"/>
              </a:ext>
            </a:extLst>
          </p:cNvPr>
          <p:cNvCxnSpPr>
            <a:cxnSpLocks/>
          </p:cNvCxnSpPr>
          <p:nvPr/>
        </p:nvCxnSpPr>
        <p:spPr>
          <a:xfrm rot="5400000">
            <a:off x="6981854" y="4648693"/>
            <a:ext cx="914400" cy="914400"/>
          </a:xfrm>
          <a:prstGeom prst="bentConnector3">
            <a:avLst>
              <a:gd name="adj1" fmla="val 100000"/>
            </a:avLst>
          </a:prstGeom>
          <a:ln w="3810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187">
            <a:extLst>
              <a:ext uri="{FF2B5EF4-FFF2-40B4-BE49-F238E27FC236}">
                <a16:creationId xmlns:a16="http://schemas.microsoft.com/office/drawing/2014/main" id="{6DB3C88C-F84C-D04E-99CE-31611C9EB6C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350062" y="2298743"/>
            <a:ext cx="1700011" cy="2392400"/>
            <a:chOff x="1434" y="2995"/>
            <a:chExt cx="302" cy="425"/>
          </a:xfr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" name="Freeform 188">
              <a:extLst>
                <a:ext uri="{FF2B5EF4-FFF2-40B4-BE49-F238E27FC236}">
                  <a16:creationId xmlns:a16="http://schemas.microsoft.com/office/drawing/2014/main" id="{D70F6069-C3AD-ED0E-F271-43331E7F78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70" y="2995"/>
              <a:ext cx="230" cy="337"/>
            </a:xfrm>
            <a:custGeom>
              <a:avLst/>
              <a:gdLst>
                <a:gd name="T0" fmla="*/ 78 w 156"/>
                <a:gd name="T1" fmla="*/ 228 h 228"/>
                <a:gd name="T2" fmla="*/ 0 w 156"/>
                <a:gd name="T3" fmla="*/ 150 h 228"/>
                <a:gd name="T4" fmla="*/ 0 w 156"/>
                <a:gd name="T5" fmla="*/ 78 h 228"/>
                <a:gd name="T6" fmla="*/ 78 w 156"/>
                <a:gd name="T7" fmla="*/ 0 h 228"/>
                <a:gd name="T8" fmla="*/ 156 w 156"/>
                <a:gd name="T9" fmla="*/ 78 h 228"/>
                <a:gd name="T10" fmla="*/ 156 w 156"/>
                <a:gd name="T11" fmla="*/ 150 h 228"/>
                <a:gd name="T12" fmla="*/ 78 w 156"/>
                <a:gd name="T13" fmla="*/ 228 h 228"/>
                <a:gd name="T14" fmla="*/ 78 w 156"/>
                <a:gd name="T15" fmla="*/ 12 h 228"/>
                <a:gd name="T16" fmla="*/ 12 w 156"/>
                <a:gd name="T17" fmla="*/ 78 h 228"/>
                <a:gd name="T18" fmla="*/ 12 w 156"/>
                <a:gd name="T19" fmla="*/ 150 h 228"/>
                <a:gd name="T20" fmla="*/ 78 w 156"/>
                <a:gd name="T21" fmla="*/ 216 h 228"/>
                <a:gd name="T22" fmla="*/ 144 w 156"/>
                <a:gd name="T23" fmla="*/ 150 h 228"/>
                <a:gd name="T24" fmla="*/ 144 w 156"/>
                <a:gd name="T25" fmla="*/ 78 h 228"/>
                <a:gd name="T26" fmla="*/ 78 w 156"/>
                <a:gd name="T27" fmla="*/ 12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6" h="228">
                  <a:moveTo>
                    <a:pt x="78" y="228"/>
                  </a:moveTo>
                  <a:cubicBezTo>
                    <a:pt x="35" y="228"/>
                    <a:pt x="0" y="193"/>
                    <a:pt x="0" y="150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35"/>
                    <a:pt x="35" y="0"/>
                    <a:pt x="78" y="0"/>
                  </a:cubicBezTo>
                  <a:cubicBezTo>
                    <a:pt x="121" y="0"/>
                    <a:pt x="156" y="35"/>
                    <a:pt x="156" y="78"/>
                  </a:cubicBezTo>
                  <a:cubicBezTo>
                    <a:pt x="156" y="150"/>
                    <a:pt x="156" y="150"/>
                    <a:pt x="156" y="150"/>
                  </a:cubicBezTo>
                  <a:cubicBezTo>
                    <a:pt x="156" y="193"/>
                    <a:pt x="121" y="228"/>
                    <a:pt x="78" y="228"/>
                  </a:cubicBezTo>
                  <a:close/>
                  <a:moveTo>
                    <a:pt x="78" y="12"/>
                  </a:moveTo>
                  <a:cubicBezTo>
                    <a:pt x="42" y="12"/>
                    <a:pt x="12" y="41"/>
                    <a:pt x="12" y="78"/>
                  </a:cubicBezTo>
                  <a:cubicBezTo>
                    <a:pt x="12" y="150"/>
                    <a:pt x="12" y="150"/>
                    <a:pt x="12" y="150"/>
                  </a:cubicBezTo>
                  <a:cubicBezTo>
                    <a:pt x="12" y="186"/>
                    <a:pt x="42" y="216"/>
                    <a:pt x="78" y="216"/>
                  </a:cubicBezTo>
                  <a:cubicBezTo>
                    <a:pt x="115" y="216"/>
                    <a:pt x="144" y="186"/>
                    <a:pt x="144" y="150"/>
                  </a:cubicBezTo>
                  <a:cubicBezTo>
                    <a:pt x="144" y="78"/>
                    <a:pt x="144" y="78"/>
                    <a:pt x="144" y="78"/>
                  </a:cubicBezTo>
                  <a:cubicBezTo>
                    <a:pt x="144" y="41"/>
                    <a:pt x="115" y="12"/>
                    <a:pt x="7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450073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7" name="Freeform 189">
              <a:extLst>
                <a:ext uri="{FF2B5EF4-FFF2-40B4-BE49-F238E27FC236}">
                  <a16:creationId xmlns:a16="http://schemas.microsoft.com/office/drawing/2014/main" id="{CE4D3986-8630-EAAC-B68F-1CC05969A3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4" y="3172"/>
              <a:ext cx="302" cy="195"/>
            </a:xfrm>
            <a:custGeom>
              <a:avLst/>
              <a:gdLst>
                <a:gd name="T0" fmla="*/ 102 w 204"/>
                <a:gd name="T1" fmla="*/ 132 h 132"/>
                <a:gd name="T2" fmla="*/ 0 w 204"/>
                <a:gd name="T3" fmla="*/ 30 h 132"/>
                <a:gd name="T4" fmla="*/ 0 w 204"/>
                <a:gd name="T5" fmla="*/ 6 h 132"/>
                <a:gd name="T6" fmla="*/ 6 w 204"/>
                <a:gd name="T7" fmla="*/ 0 h 132"/>
                <a:gd name="T8" fmla="*/ 12 w 204"/>
                <a:gd name="T9" fmla="*/ 6 h 132"/>
                <a:gd name="T10" fmla="*/ 12 w 204"/>
                <a:gd name="T11" fmla="*/ 30 h 132"/>
                <a:gd name="T12" fmla="*/ 102 w 204"/>
                <a:gd name="T13" fmla="*/ 120 h 132"/>
                <a:gd name="T14" fmla="*/ 192 w 204"/>
                <a:gd name="T15" fmla="*/ 30 h 132"/>
                <a:gd name="T16" fmla="*/ 192 w 204"/>
                <a:gd name="T17" fmla="*/ 6 h 132"/>
                <a:gd name="T18" fmla="*/ 198 w 204"/>
                <a:gd name="T19" fmla="*/ 0 h 132"/>
                <a:gd name="T20" fmla="*/ 204 w 204"/>
                <a:gd name="T21" fmla="*/ 6 h 132"/>
                <a:gd name="T22" fmla="*/ 204 w 204"/>
                <a:gd name="T23" fmla="*/ 30 h 132"/>
                <a:gd name="T24" fmla="*/ 102 w 204"/>
                <a:gd name="T25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4" h="132">
                  <a:moveTo>
                    <a:pt x="102" y="132"/>
                  </a:moveTo>
                  <a:cubicBezTo>
                    <a:pt x="45" y="132"/>
                    <a:pt x="0" y="87"/>
                    <a:pt x="0" y="3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10" y="0"/>
                    <a:pt x="12" y="2"/>
                    <a:pt x="12" y="6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12" y="80"/>
                    <a:pt x="52" y="120"/>
                    <a:pt x="102" y="120"/>
                  </a:cubicBezTo>
                  <a:cubicBezTo>
                    <a:pt x="153" y="120"/>
                    <a:pt x="192" y="80"/>
                    <a:pt x="192" y="30"/>
                  </a:cubicBezTo>
                  <a:cubicBezTo>
                    <a:pt x="192" y="6"/>
                    <a:pt x="192" y="6"/>
                    <a:pt x="192" y="6"/>
                  </a:cubicBezTo>
                  <a:cubicBezTo>
                    <a:pt x="192" y="2"/>
                    <a:pt x="195" y="0"/>
                    <a:pt x="198" y="0"/>
                  </a:cubicBezTo>
                  <a:cubicBezTo>
                    <a:pt x="202" y="0"/>
                    <a:pt x="204" y="2"/>
                    <a:pt x="204" y="6"/>
                  </a:cubicBezTo>
                  <a:cubicBezTo>
                    <a:pt x="204" y="30"/>
                    <a:pt x="204" y="30"/>
                    <a:pt x="204" y="30"/>
                  </a:cubicBezTo>
                  <a:cubicBezTo>
                    <a:pt x="204" y="87"/>
                    <a:pt x="159" y="132"/>
                    <a:pt x="102" y="1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450073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9" name="Freeform 190">
              <a:extLst>
                <a:ext uri="{FF2B5EF4-FFF2-40B4-BE49-F238E27FC236}">
                  <a16:creationId xmlns:a16="http://schemas.microsoft.com/office/drawing/2014/main" id="{4B9C1D6A-B4BF-2D68-123C-097FBE6DD7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6" y="3349"/>
              <a:ext cx="18" cy="71"/>
            </a:xfrm>
            <a:custGeom>
              <a:avLst/>
              <a:gdLst>
                <a:gd name="T0" fmla="*/ 6 w 12"/>
                <a:gd name="T1" fmla="*/ 48 h 48"/>
                <a:gd name="T2" fmla="*/ 0 w 12"/>
                <a:gd name="T3" fmla="*/ 42 h 48"/>
                <a:gd name="T4" fmla="*/ 0 w 12"/>
                <a:gd name="T5" fmla="*/ 6 h 48"/>
                <a:gd name="T6" fmla="*/ 6 w 12"/>
                <a:gd name="T7" fmla="*/ 0 h 48"/>
                <a:gd name="T8" fmla="*/ 12 w 12"/>
                <a:gd name="T9" fmla="*/ 6 h 48"/>
                <a:gd name="T10" fmla="*/ 12 w 12"/>
                <a:gd name="T11" fmla="*/ 42 h 48"/>
                <a:gd name="T12" fmla="*/ 6 w 12"/>
                <a:gd name="T1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48">
                  <a:moveTo>
                    <a:pt x="6" y="48"/>
                  </a:moveTo>
                  <a:cubicBezTo>
                    <a:pt x="3" y="48"/>
                    <a:pt x="0" y="45"/>
                    <a:pt x="0" y="4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10" y="0"/>
                    <a:pt x="12" y="2"/>
                    <a:pt x="12" y="6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5"/>
                    <a:pt x="10" y="48"/>
                    <a:pt x="6" y="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450073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11" name="Freeform 191">
              <a:extLst>
                <a:ext uri="{FF2B5EF4-FFF2-40B4-BE49-F238E27FC236}">
                  <a16:creationId xmlns:a16="http://schemas.microsoft.com/office/drawing/2014/main" id="{D9B3615B-691E-3A3A-6AB7-8236449B4C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6" y="2995"/>
              <a:ext cx="18" cy="71"/>
            </a:xfrm>
            <a:custGeom>
              <a:avLst/>
              <a:gdLst>
                <a:gd name="T0" fmla="*/ 6 w 12"/>
                <a:gd name="T1" fmla="*/ 48 h 48"/>
                <a:gd name="T2" fmla="*/ 0 w 12"/>
                <a:gd name="T3" fmla="*/ 42 h 48"/>
                <a:gd name="T4" fmla="*/ 0 w 12"/>
                <a:gd name="T5" fmla="*/ 6 h 48"/>
                <a:gd name="T6" fmla="*/ 6 w 12"/>
                <a:gd name="T7" fmla="*/ 0 h 48"/>
                <a:gd name="T8" fmla="*/ 12 w 12"/>
                <a:gd name="T9" fmla="*/ 6 h 48"/>
                <a:gd name="T10" fmla="*/ 12 w 12"/>
                <a:gd name="T11" fmla="*/ 42 h 48"/>
                <a:gd name="T12" fmla="*/ 6 w 12"/>
                <a:gd name="T1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48">
                  <a:moveTo>
                    <a:pt x="6" y="48"/>
                  </a:moveTo>
                  <a:cubicBezTo>
                    <a:pt x="3" y="48"/>
                    <a:pt x="0" y="45"/>
                    <a:pt x="0" y="4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10" y="0"/>
                    <a:pt x="12" y="2"/>
                    <a:pt x="12" y="6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5"/>
                    <a:pt x="10" y="48"/>
                    <a:pt x="6" y="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450073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14" name="Freeform 192">
              <a:extLst>
                <a:ext uri="{FF2B5EF4-FFF2-40B4-BE49-F238E27FC236}">
                  <a16:creationId xmlns:a16="http://schemas.microsoft.com/office/drawing/2014/main" id="{2AE53A6D-DEF8-FEEF-8C1F-AE9FF1D6BF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2" y="3001"/>
              <a:ext cx="17" cy="65"/>
            </a:xfrm>
            <a:custGeom>
              <a:avLst/>
              <a:gdLst>
                <a:gd name="T0" fmla="*/ 6 w 12"/>
                <a:gd name="T1" fmla="*/ 44 h 44"/>
                <a:gd name="T2" fmla="*/ 6 w 12"/>
                <a:gd name="T3" fmla="*/ 44 h 44"/>
                <a:gd name="T4" fmla="*/ 0 w 12"/>
                <a:gd name="T5" fmla="*/ 38 h 44"/>
                <a:gd name="T6" fmla="*/ 0 w 12"/>
                <a:gd name="T7" fmla="*/ 6 h 44"/>
                <a:gd name="T8" fmla="*/ 6 w 12"/>
                <a:gd name="T9" fmla="*/ 0 h 44"/>
                <a:gd name="T10" fmla="*/ 6 w 12"/>
                <a:gd name="T11" fmla="*/ 0 h 44"/>
                <a:gd name="T12" fmla="*/ 12 w 12"/>
                <a:gd name="T13" fmla="*/ 6 h 44"/>
                <a:gd name="T14" fmla="*/ 12 w 12"/>
                <a:gd name="T15" fmla="*/ 38 h 44"/>
                <a:gd name="T16" fmla="*/ 6 w 12"/>
                <a:gd name="T17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44">
                  <a:moveTo>
                    <a:pt x="6" y="44"/>
                  </a:moveTo>
                  <a:cubicBezTo>
                    <a:pt x="6" y="44"/>
                    <a:pt x="6" y="44"/>
                    <a:pt x="6" y="44"/>
                  </a:cubicBezTo>
                  <a:cubicBezTo>
                    <a:pt x="3" y="44"/>
                    <a:pt x="0" y="41"/>
                    <a:pt x="0" y="3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10" y="0"/>
                    <a:pt x="12" y="2"/>
                    <a:pt x="12" y="6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2" y="41"/>
                    <a:pt x="10" y="44"/>
                    <a:pt x="6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450073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16" name="Freeform 193">
              <a:extLst>
                <a:ext uri="{FF2B5EF4-FFF2-40B4-BE49-F238E27FC236}">
                  <a16:creationId xmlns:a16="http://schemas.microsoft.com/office/drawing/2014/main" id="{56BE94B4-7453-3F18-C333-2F87E118FF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1" y="3001"/>
              <a:ext cx="17" cy="65"/>
            </a:xfrm>
            <a:custGeom>
              <a:avLst/>
              <a:gdLst>
                <a:gd name="T0" fmla="*/ 6 w 12"/>
                <a:gd name="T1" fmla="*/ 44 h 44"/>
                <a:gd name="T2" fmla="*/ 0 w 12"/>
                <a:gd name="T3" fmla="*/ 38 h 44"/>
                <a:gd name="T4" fmla="*/ 0 w 12"/>
                <a:gd name="T5" fmla="*/ 6 h 44"/>
                <a:gd name="T6" fmla="*/ 6 w 12"/>
                <a:gd name="T7" fmla="*/ 0 h 44"/>
                <a:gd name="T8" fmla="*/ 12 w 12"/>
                <a:gd name="T9" fmla="*/ 6 h 44"/>
                <a:gd name="T10" fmla="*/ 12 w 12"/>
                <a:gd name="T11" fmla="*/ 38 h 44"/>
                <a:gd name="T12" fmla="*/ 6 w 12"/>
                <a:gd name="T13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44">
                  <a:moveTo>
                    <a:pt x="6" y="44"/>
                  </a:moveTo>
                  <a:cubicBezTo>
                    <a:pt x="3" y="44"/>
                    <a:pt x="0" y="41"/>
                    <a:pt x="0" y="3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10" y="0"/>
                    <a:pt x="12" y="2"/>
                    <a:pt x="12" y="6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2" y="41"/>
                    <a:pt x="10" y="44"/>
                    <a:pt x="6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450073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18" name="Rectangle 194">
              <a:extLst>
                <a:ext uri="{FF2B5EF4-FFF2-40B4-BE49-F238E27FC236}">
                  <a16:creationId xmlns:a16="http://schemas.microsoft.com/office/drawing/2014/main" id="{5DB2CA56-1E77-2131-6685-407FA8A8B9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3" y="3208"/>
              <a:ext cx="284" cy="1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450073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19" name="Freeform 195">
              <a:extLst>
                <a:ext uri="{FF2B5EF4-FFF2-40B4-BE49-F238E27FC236}">
                  <a16:creationId xmlns:a16="http://schemas.microsoft.com/office/drawing/2014/main" id="{304C3791-F209-8A05-E5FD-BC80F7E333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0" y="3101"/>
              <a:ext cx="88" cy="18"/>
            </a:xfrm>
            <a:custGeom>
              <a:avLst/>
              <a:gdLst>
                <a:gd name="T0" fmla="*/ 54 w 60"/>
                <a:gd name="T1" fmla="*/ 12 h 12"/>
                <a:gd name="T2" fmla="*/ 6 w 60"/>
                <a:gd name="T3" fmla="*/ 12 h 12"/>
                <a:gd name="T4" fmla="*/ 0 w 60"/>
                <a:gd name="T5" fmla="*/ 6 h 12"/>
                <a:gd name="T6" fmla="*/ 6 w 60"/>
                <a:gd name="T7" fmla="*/ 0 h 12"/>
                <a:gd name="T8" fmla="*/ 54 w 60"/>
                <a:gd name="T9" fmla="*/ 0 h 12"/>
                <a:gd name="T10" fmla="*/ 60 w 60"/>
                <a:gd name="T11" fmla="*/ 6 h 12"/>
                <a:gd name="T12" fmla="*/ 54 w 60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12">
                  <a:moveTo>
                    <a:pt x="54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8" y="0"/>
                    <a:pt x="60" y="2"/>
                    <a:pt x="60" y="6"/>
                  </a:cubicBezTo>
                  <a:cubicBezTo>
                    <a:pt x="60" y="9"/>
                    <a:pt x="58" y="12"/>
                    <a:pt x="5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450073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20" name="Freeform 196">
              <a:extLst>
                <a:ext uri="{FF2B5EF4-FFF2-40B4-BE49-F238E27FC236}">
                  <a16:creationId xmlns:a16="http://schemas.microsoft.com/office/drawing/2014/main" id="{7A870AEF-BBC1-1F11-1715-418868E634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0" y="3137"/>
              <a:ext cx="88" cy="17"/>
            </a:xfrm>
            <a:custGeom>
              <a:avLst/>
              <a:gdLst>
                <a:gd name="T0" fmla="*/ 54 w 60"/>
                <a:gd name="T1" fmla="*/ 12 h 12"/>
                <a:gd name="T2" fmla="*/ 6 w 60"/>
                <a:gd name="T3" fmla="*/ 12 h 12"/>
                <a:gd name="T4" fmla="*/ 0 w 60"/>
                <a:gd name="T5" fmla="*/ 6 h 12"/>
                <a:gd name="T6" fmla="*/ 6 w 60"/>
                <a:gd name="T7" fmla="*/ 0 h 12"/>
                <a:gd name="T8" fmla="*/ 54 w 60"/>
                <a:gd name="T9" fmla="*/ 0 h 12"/>
                <a:gd name="T10" fmla="*/ 60 w 60"/>
                <a:gd name="T11" fmla="*/ 6 h 12"/>
                <a:gd name="T12" fmla="*/ 54 w 60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12">
                  <a:moveTo>
                    <a:pt x="54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8" y="0"/>
                    <a:pt x="60" y="2"/>
                    <a:pt x="60" y="6"/>
                  </a:cubicBezTo>
                  <a:cubicBezTo>
                    <a:pt x="60" y="9"/>
                    <a:pt x="58" y="12"/>
                    <a:pt x="5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450073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21" name="Freeform 197">
              <a:extLst>
                <a:ext uri="{FF2B5EF4-FFF2-40B4-BE49-F238E27FC236}">
                  <a16:creationId xmlns:a16="http://schemas.microsoft.com/office/drawing/2014/main" id="{C798D10A-62FA-27E6-DA1F-4BD848FADE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2" y="3101"/>
              <a:ext cx="88" cy="18"/>
            </a:xfrm>
            <a:custGeom>
              <a:avLst/>
              <a:gdLst>
                <a:gd name="T0" fmla="*/ 54 w 60"/>
                <a:gd name="T1" fmla="*/ 12 h 12"/>
                <a:gd name="T2" fmla="*/ 6 w 60"/>
                <a:gd name="T3" fmla="*/ 12 h 12"/>
                <a:gd name="T4" fmla="*/ 0 w 60"/>
                <a:gd name="T5" fmla="*/ 6 h 12"/>
                <a:gd name="T6" fmla="*/ 6 w 60"/>
                <a:gd name="T7" fmla="*/ 0 h 12"/>
                <a:gd name="T8" fmla="*/ 54 w 60"/>
                <a:gd name="T9" fmla="*/ 0 h 12"/>
                <a:gd name="T10" fmla="*/ 60 w 60"/>
                <a:gd name="T11" fmla="*/ 6 h 12"/>
                <a:gd name="T12" fmla="*/ 54 w 60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12">
                  <a:moveTo>
                    <a:pt x="54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8" y="0"/>
                    <a:pt x="60" y="2"/>
                    <a:pt x="60" y="6"/>
                  </a:cubicBezTo>
                  <a:cubicBezTo>
                    <a:pt x="60" y="9"/>
                    <a:pt x="58" y="12"/>
                    <a:pt x="5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450073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22" name="Freeform 198">
              <a:extLst>
                <a:ext uri="{FF2B5EF4-FFF2-40B4-BE49-F238E27FC236}">
                  <a16:creationId xmlns:a16="http://schemas.microsoft.com/office/drawing/2014/main" id="{5000BC70-8E95-C051-01FC-79A365AB71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2" y="3137"/>
              <a:ext cx="88" cy="17"/>
            </a:xfrm>
            <a:custGeom>
              <a:avLst/>
              <a:gdLst>
                <a:gd name="T0" fmla="*/ 54 w 60"/>
                <a:gd name="T1" fmla="*/ 12 h 12"/>
                <a:gd name="T2" fmla="*/ 6 w 60"/>
                <a:gd name="T3" fmla="*/ 12 h 12"/>
                <a:gd name="T4" fmla="*/ 0 w 60"/>
                <a:gd name="T5" fmla="*/ 6 h 12"/>
                <a:gd name="T6" fmla="*/ 6 w 60"/>
                <a:gd name="T7" fmla="*/ 0 h 12"/>
                <a:gd name="T8" fmla="*/ 54 w 60"/>
                <a:gd name="T9" fmla="*/ 0 h 12"/>
                <a:gd name="T10" fmla="*/ 60 w 60"/>
                <a:gd name="T11" fmla="*/ 6 h 12"/>
                <a:gd name="T12" fmla="*/ 54 w 60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12">
                  <a:moveTo>
                    <a:pt x="54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8" y="0"/>
                    <a:pt x="60" y="2"/>
                    <a:pt x="60" y="6"/>
                  </a:cubicBezTo>
                  <a:cubicBezTo>
                    <a:pt x="60" y="9"/>
                    <a:pt x="58" y="12"/>
                    <a:pt x="5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450073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23" name="Freeform 199">
              <a:extLst>
                <a:ext uri="{FF2B5EF4-FFF2-40B4-BE49-F238E27FC236}">
                  <a16:creationId xmlns:a16="http://schemas.microsoft.com/office/drawing/2014/main" id="{03CFBF0A-C07A-503E-D481-672286BF5D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0" y="3172"/>
              <a:ext cx="88" cy="18"/>
            </a:xfrm>
            <a:custGeom>
              <a:avLst/>
              <a:gdLst>
                <a:gd name="T0" fmla="*/ 54 w 60"/>
                <a:gd name="T1" fmla="*/ 12 h 12"/>
                <a:gd name="T2" fmla="*/ 6 w 60"/>
                <a:gd name="T3" fmla="*/ 12 h 12"/>
                <a:gd name="T4" fmla="*/ 0 w 60"/>
                <a:gd name="T5" fmla="*/ 6 h 12"/>
                <a:gd name="T6" fmla="*/ 6 w 60"/>
                <a:gd name="T7" fmla="*/ 0 h 12"/>
                <a:gd name="T8" fmla="*/ 54 w 60"/>
                <a:gd name="T9" fmla="*/ 0 h 12"/>
                <a:gd name="T10" fmla="*/ 60 w 60"/>
                <a:gd name="T11" fmla="*/ 6 h 12"/>
                <a:gd name="T12" fmla="*/ 54 w 60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12">
                  <a:moveTo>
                    <a:pt x="54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8" y="0"/>
                    <a:pt x="60" y="2"/>
                    <a:pt x="60" y="6"/>
                  </a:cubicBezTo>
                  <a:cubicBezTo>
                    <a:pt x="60" y="9"/>
                    <a:pt x="58" y="12"/>
                    <a:pt x="5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450073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24" name="Freeform 200">
              <a:extLst>
                <a:ext uri="{FF2B5EF4-FFF2-40B4-BE49-F238E27FC236}">
                  <a16:creationId xmlns:a16="http://schemas.microsoft.com/office/drawing/2014/main" id="{14D8170A-606C-2188-5ECF-F17AF2CDF9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2" y="3172"/>
              <a:ext cx="88" cy="18"/>
            </a:xfrm>
            <a:custGeom>
              <a:avLst/>
              <a:gdLst>
                <a:gd name="T0" fmla="*/ 54 w 60"/>
                <a:gd name="T1" fmla="*/ 12 h 12"/>
                <a:gd name="T2" fmla="*/ 6 w 60"/>
                <a:gd name="T3" fmla="*/ 12 h 12"/>
                <a:gd name="T4" fmla="*/ 0 w 60"/>
                <a:gd name="T5" fmla="*/ 6 h 12"/>
                <a:gd name="T6" fmla="*/ 6 w 60"/>
                <a:gd name="T7" fmla="*/ 0 h 12"/>
                <a:gd name="T8" fmla="*/ 54 w 60"/>
                <a:gd name="T9" fmla="*/ 0 h 12"/>
                <a:gd name="T10" fmla="*/ 60 w 60"/>
                <a:gd name="T11" fmla="*/ 6 h 12"/>
                <a:gd name="T12" fmla="*/ 54 w 60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12">
                  <a:moveTo>
                    <a:pt x="54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8" y="0"/>
                    <a:pt x="60" y="2"/>
                    <a:pt x="60" y="6"/>
                  </a:cubicBezTo>
                  <a:cubicBezTo>
                    <a:pt x="60" y="9"/>
                    <a:pt x="58" y="12"/>
                    <a:pt x="5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450073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64BE2176-B2FE-3802-8E76-46DDDDBE1B5D}"/>
              </a:ext>
            </a:extLst>
          </p:cNvPr>
          <p:cNvSpPr txBox="1"/>
          <p:nvPr/>
        </p:nvSpPr>
        <p:spPr>
          <a:xfrm>
            <a:off x="5259167" y="6588097"/>
            <a:ext cx="2377440" cy="2224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sz="1000" noProof="0">
                <a:latin typeface="Graphik Light" panose="020B0403030202060203" pitchFamily="34" charset="0"/>
              </a:rPr>
              <a:t>Internal Use Only</a:t>
            </a:r>
          </a:p>
        </p:txBody>
      </p:sp>
    </p:spTree>
    <p:extLst>
      <p:ext uri="{BB962C8B-B14F-4D97-AF65-F5344CB8AC3E}">
        <p14:creationId xmlns:p14="http://schemas.microsoft.com/office/powerpoint/2010/main" val="16523996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E40EFD-BBC4-C72F-9171-5B9C35C38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93FBBF7-3639-5F41-7613-6D6111563F1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66000">
                <a:srgbClr val="FBEDE0">
                  <a:alpha val="94000"/>
                </a:srgbClr>
              </a:gs>
              <a:gs pos="33000">
                <a:srgbClr val="FDDBF8"/>
              </a:gs>
              <a:gs pos="100000">
                <a:schemeClr val="bg1">
                  <a:alpha val="87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108000" rIns="108000" bIns="108000" rtlCol="0" anchor="t"/>
          <a:lstStyle/>
          <a:p>
            <a:endParaRPr lang="en-US" sz="1600">
              <a:solidFill>
                <a:schemeClr val="accent1"/>
              </a:solidFill>
              <a:latin typeface="Graphik Semibold" panose="020B0703030202060203" pitchFamily="34" charset="0"/>
            </a:endParaRPr>
          </a:p>
        </p:txBody>
      </p:sp>
      <p:sp>
        <p:nvSpPr>
          <p:cNvPr id="2" name="Text 0">
            <a:extLst>
              <a:ext uri="{FF2B5EF4-FFF2-40B4-BE49-F238E27FC236}">
                <a16:creationId xmlns:a16="http://schemas.microsoft.com/office/drawing/2014/main" id="{7B879CFA-103B-8F3B-D709-642348100A87}"/>
              </a:ext>
            </a:extLst>
          </p:cNvPr>
          <p:cNvSpPr/>
          <p:nvPr/>
        </p:nvSpPr>
        <p:spPr>
          <a:xfrm>
            <a:off x="548642" y="379814"/>
            <a:ext cx="10972800" cy="353302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defTabSz="914377">
              <a:lnSpc>
                <a:spcPct val="80000"/>
              </a:lnSpc>
              <a:spcBef>
                <a:spcPct val="0"/>
              </a:spcBef>
            </a:pPr>
            <a:r>
              <a:rPr lang="en-US" sz="2800">
                <a:latin typeface="Graphik Semibold" panose="020B0503030202060203" pitchFamily="34" charset="77"/>
              </a:rPr>
              <a:t>Managed Reinvention Services: Strategic snapshot &amp; offering architecture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49D590A-C9E8-E811-9597-CBDB67FDB7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8959203"/>
              </p:ext>
            </p:extLst>
          </p:nvPr>
        </p:nvGraphicFramePr>
        <p:xfrm>
          <a:off x="487679" y="969443"/>
          <a:ext cx="6625501" cy="100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6420">
                  <a:extLst>
                    <a:ext uri="{9D8B030D-6E8A-4147-A177-3AD203B41FA5}">
                      <a16:colId xmlns:a16="http://schemas.microsoft.com/office/drawing/2014/main" val="169922923"/>
                    </a:ext>
                  </a:extLst>
                </a:gridCol>
                <a:gridCol w="1843892">
                  <a:extLst>
                    <a:ext uri="{9D8B030D-6E8A-4147-A177-3AD203B41FA5}">
                      <a16:colId xmlns:a16="http://schemas.microsoft.com/office/drawing/2014/main" val="2069813093"/>
                    </a:ext>
                  </a:extLst>
                </a:gridCol>
                <a:gridCol w="3785189">
                  <a:extLst>
                    <a:ext uri="{9D8B030D-6E8A-4147-A177-3AD203B41FA5}">
                      <a16:colId xmlns:a16="http://schemas.microsoft.com/office/drawing/2014/main" val="532026480"/>
                    </a:ext>
                  </a:extLst>
                </a:gridCol>
              </a:tblGrid>
              <a:tr h="1007520">
                <a:tc>
                  <a:txBody>
                    <a:bodyPr/>
                    <a:lstStyle/>
                    <a:p>
                      <a:pPr marL="0" indent="0" algn="l" defTabSz="914377" rtl="0" eaLnBrk="1" latinLnBrk="0" hangingPunct="1">
                        <a:lnSpc>
                          <a:spcPct val="9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sz="1000" b="1" kern="1200" spc="15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CLIENT PROFILE</a:t>
                      </a:r>
                    </a:p>
                  </a:txBody>
                  <a:tcPr marL="36000" marR="36000" marT="91440" marB="3600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00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000" b="1" spc="150" baseline="0">
                          <a:solidFill>
                            <a:schemeClr val="tx1"/>
                          </a:solidFill>
                        </a:rPr>
                        <a:t>CLIENT PERSONAS</a:t>
                      </a:r>
                    </a:p>
                    <a:p>
                      <a:pPr marL="173038" indent="-173038">
                        <a:lnSpc>
                          <a:spcPct val="9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sz="1000" b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</a:rPr>
                        <a:t>CIO, CTO, CDO, Chief AI Officer, Chief Platform Officer, Chief Procurement Officer</a:t>
                      </a:r>
                      <a:endParaRPr lang="en-US" sz="1000" b="0" kern="1200">
                        <a:solidFill>
                          <a:schemeClr val="tx1"/>
                        </a:solidFill>
                        <a:latin typeface="Graphik Light" panose="020B0403030202060203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91440" marB="36000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377" rtl="0" eaLnBrk="1" latinLnBrk="0" hangingPunct="1">
                        <a:lnSpc>
                          <a:spcPct val="90000"/>
                        </a:lnSpc>
                      </a:pPr>
                      <a:r>
                        <a:rPr lang="en-US" sz="1000" b="1" kern="1200" spc="15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CLIENT PRIORITIES</a:t>
                      </a:r>
                    </a:p>
                    <a:p>
                      <a:pPr marL="173038" marR="0" lvl="0" indent="-173038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00" b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</a:rPr>
                        <a:t>Reinvent cost and productivity now</a:t>
                      </a:r>
                    </a:p>
                    <a:p>
                      <a:pPr marL="173038" marR="0" lvl="0" indent="-173038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00" b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</a:rPr>
                        <a:t>Reallocate capital toward an AI‑powered growth and experience</a:t>
                      </a:r>
                    </a:p>
                    <a:p>
                      <a:pPr marL="173038" marR="0" lvl="0" indent="-173038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00" b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</a:rPr>
                        <a:t>Use AI and agents to tame complexity</a:t>
                      </a:r>
                      <a:endParaRPr lang="en-US" sz="1000" b="0" kern="1200">
                        <a:solidFill>
                          <a:schemeClr val="tx1"/>
                        </a:solidFill>
                        <a:latin typeface="Graphik Light" panose="020B0403030202060203" pitchFamily="34" charset="0"/>
                        <a:ea typeface="+mn-ea"/>
                        <a:cs typeface="+mn-cs"/>
                      </a:endParaRPr>
                    </a:p>
                  </a:txBody>
                  <a:tcPr marR="36000" marT="91440" marB="3600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243394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976FDD34-7D1B-310A-D2BF-A42901C6F6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7211421"/>
              </p:ext>
            </p:extLst>
          </p:nvPr>
        </p:nvGraphicFramePr>
        <p:xfrm>
          <a:off x="7262034" y="3121407"/>
          <a:ext cx="4686125" cy="17558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9166">
                  <a:extLst>
                    <a:ext uri="{9D8B030D-6E8A-4147-A177-3AD203B41FA5}">
                      <a16:colId xmlns:a16="http://schemas.microsoft.com/office/drawing/2014/main" val="3885370096"/>
                    </a:ext>
                  </a:extLst>
                </a:gridCol>
                <a:gridCol w="2346959">
                  <a:extLst>
                    <a:ext uri="{9D8B030D-6E8A-4147-A177-3AD203B41FA5}">
                      <a16:colId xmlns:a16="http://schemas.microsoft.com/office/drawing/2014/main" val="1261130235"/>
                    </a:ext>
                  </a:extLst>
                </a:gridCol>
              </a:tblGrid>
              <a:tr h="206596">
                <a:tc gridSpan="2">
                  <a:txBody>
                    <a:bodyPr/>
                    <a:lstStyle/>
                    <a:p>
                      <a:pPr marL="0" algn="l" defTabSz="914377" rtl="0" eaLnBrk="1" latinLnBrk="0" hangingPunct="1">
                        <a:lnSpc>
                          <a:spcPct val="90000"/>
                        </a:lnSpc>
                      </a:pPr>
                      <a:r>
                        <a:rPr lang="en-US" sz="1000" b="1" kern="1200" spc="15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GROWTH AREAS</a:t>
                      </a:r>
                    </a:p>
                  </a:txBody>
                  <a:tcPr marL="36000" marR="36000" marT="36000" marB="36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791094"/>
                  </a:ext>
                </a:extLst>
              </a:tr>
              <a:tr h="1546694">
                <a:tc>
                  <a:txBody>
                    <a:bodyPr/>
                    <a:lstStyle/>
                    <a:p>
                      <a:pPr marL="0" indent="0" algn="l" defTabSz="914377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000" b="1" kern="1200" spc="15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EXPAND THE CORE</a:t>
                      </a:r>
                    </a:p>
                    <a:p>
                      <a:pPr marL="171450" indent="-1714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>
                          <a:latin typeface="Graphik Light" panose="020B0403030202060203" pitchFamily="34" charset="0"/>
                        </a:rPr>
                        <a:t>Defend core incumbent deals</a:t>
                      </a:r>
                    </a:p>
                    <a:p>
                      <a:pPr marL="171450" indent="-1714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>
                          <a:latin typeface="Graphik Light" panose="020B0403030202060203" pitchFamily="34" charset="0"/>
                        </a:rPr>
                        <a:t>Disrupt competition’s multi-tower deals</a:t>
                      </a:r>
                    </a:p>
                    <a:p>
                      <a:pPr marL="171450" indent="-1714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>
                          <a:latin typeface="Graphik Light" panose="020B0403030202060203" pitchFamily="34" charset="0"/>
                        </a:rPr>
                        <a:t>Integrated Apps and Infra</a:t>
                      </a:r>
                    </a:p>
                    <a:p>
                      <a:pPr marL="171450" indent="-1714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>
                          <a:latin typeface="Graphik Light" panose="020B0403030202060203" pitchFamily="34" charset="0"/>
                        </a:rPr>
                        <a:t>Managed Capacity Services</a:t>
                      </a:r>
                    </a:p>
                    <a:p>
                      <a:pPr marL="171450" indent="-1714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000">
                          <a:latin typeface="Graphik Light" panose="020B0403030202060203" pitchFamily="34" charset="0"/>
                        </a:rPr>
                        <a:t>Managed Modernization and Simplification</a:t>
                      </a:r>
                    </a:p>
                    <a:p>
                      <a:pPr marL="171450" indent="-17145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en-US" sz="1000"/>
                    </a:p>
                  </a:txBody>
                  <a:tcPr marL="36000" marR="36000" marT="36000" marB="36000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377" rtl="0" eaLnBrk="1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000" b="1" kern="1200" spc="15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GROW THE NEW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00" kern="1200">
                          <a:solidFill>
                            <a:schemeClr val="dk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Managed Reinvention Services – Agent first with Human in Lead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00" kern="1200">
                          <a:solidFill>
                            <a:schemeClr val="dk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Managed Reinvention Services – AI,  Agents, Data Products and Ontologies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00" kern="1200">
                          <a:solidFill>
                            <a:schemeClr val="dk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AI First Sourcing Partnerships to proactively drive vendor consolidation</a:t>
                      </a:r>
                    </a:p>
                  </a:txBody>
                  <a:tcPr marR="36000" marT="36000" marB="3600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8277831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B0C1C212-5B12-FD72-3D63-4825D6C6469C}"/>
              </a:ext>
            </a:extLst>
          </p:cNvPr>
          <p:cNvGraphicFramePr>
            <a:graphicFrameLocks noGrp="1"/>
          </p:cNvGraphicFramePr>
          <p:nvPr/>
        </p:nvGraphicFramePr>
        <p:xfrm>
          <a:off x="7262033" y="5067989"/>
          <a:ext cx="4686126" cy="4845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6126">
                  <a:extLst>
                    <a:ext uri="{9D8B030D-6E8A-4147-A177-3AD203B41FA5}">
                      <a16:colId xmlns:a16="http://schemas.microsoft.com/office/drawing/2014/main" val="1033367106"/>
                    </a:ext>
                  </a:extLst>
                </a:gridCol>
              </a:tblGrid>
              <a:tr h="116563">
                <a:tc>
                  <a:txBody>
                    <a:bodyPr/>
                    <a:lstStyle/>
                    <a:p>
                      <a:pPr marL="0" algn="l" defTabSz="914377" rtl="0" eaLnBrk="1" latinLnBrk="0" hangingPunct="1">
                        <a:lnSpc>
                          <a:spcPct val="90000"/>
                        </a:lnSpc>
                      </a:pPr>
                      <a:r>
                        <a:rPr lang="en-US" sz="1000" b="1" kern="1200" spc="15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PRIORITY INDUSTRIES</a:t>
                      </a:r>
                    </a:p>
                  </a:txBody>
                  <a:tcPr marL="36000" marR="36000" marT="36000" marB="36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4633081"/>
                  </a:ext>
                </a:extLst>
              </a:tr>
              <a:tr h="275411">
                <a:tc>
                  <a:txBody>
                    <a:bodyPr/>
                    <a:lstStyle/>
                    <a:p>
                      <a:r>
                        <a:rPr lang="en-US" sz="1000">
                          <a:latin typeface="Graphik Light" panose="020B0403030202060203" pitchFamily="34" charset="0"/>
                        </a:rPr>
                        <a:t>All Industries</a:t>
                      </a:r>
                    </a:p>
                  </a:txBody>
                  <a:tcPr marL="36000" marR="36000" marT="36000" marB="36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2135918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FAF115E-AB9C-27CB-1D01-56F704A357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2403712"/>
              </p:ext>
            </p:extLst>
          </p:nvPr>
        </p:nvGraphicFramePr>
        <p:xfrm>
          <a:off x="7262036" y="980433"/>
          <a:ext cx="4686123" cy="60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006">
                  <a:extLst>
                    <a:ext uri="{9D8B030D-6E8A-4147-A177-3AD203B41FA5}">
                      <a16:colId xmlns:a16="http://schemas.microsoft.com/office/drawing/2014/main" val="66446864"/>
                    </a:ext>
                  </a:extLst>
                </a:gridCol>
                <a:gridCol w="4115117">
                  <a:extLst>
                    <a:ext uri="{9D8B030D-6E8A-4147-A177-3AD203B41FA5}">
                      <a16:colId xmlns:a16="http://schemas.microsoft.com/office/drawing/2014/main" val="2069813093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marL="0" algn="l" defTabSz="914377" rtl="0" eaLnBrk="1" latinLnBrk="0" hangingPunct="1">
                        <a:lnSpc>
                          <a:spcPct val="90000"/>
                        </a:lnSpc>
                      </a:pPr>
                      <a:r>
                        <a:rPr lang="en-US" sz="1000" b="1" kern="1200" spc="15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TAM</a:t>
                      </a:r>
                    </a:p>
                  </a:txBody>
                  <a:tcPr marL="36000" marR="36000" marT="36000" marB="36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Tech Services – AMS:</a:t>
                      </a:r>
                    </a:p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$100+B in 2025 at 4.5% CAGR</a:t>
                      </a:r>
                    </a:p>
                  </a:txBody>
                  <a:tcPr marL="36000" marR="36000" marT="36000" marB="36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2945927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C20AC0C-733D-B915-7B7D-8030057FDD0A}"/>
              </a:ext>
            </a:extLst>
          </p:cNvPr>
          <p:cNvGraphicFramePr>
            <a:graphicFrameLocks noGrp="1"/>
          </p:cNvGraphicFramePr>
          <p:nvPr/>
        </p:nvGraphicFramePr>
        <p:xfrm>
          <a:off x="7262036" y="1732979"/>
          <a:ext cx="4686124" cy="12455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8892">
                  <a:extLst>
                    <a:ext uri="{9D8B030D-6E8A-4147-A177-3AD203B41FA5}">
                      <a16:colId xmlns:a16="http://schemas.microsoft.com/office/drawing/2014/main" val="66446864"/>
                    </a:ext>
                  </a:extLst>
                </a:gridCol>
                <a:gridCol w="3707232">
                  <a:extLst>
                    <a:ext uri="{9D8B030D-6E8A-4147-A177-3AD203B41FA5}">
                      <a16:colId xmlns:a16="http://schemas.microsoft.com/office/drawing/2014/main" val="2069813093"/>
                    </a:ext>
                  </a:extLst>
                </a:gridCol>
              </a:tblGrid>
              <a:tr h="1245523">
                <a:tc>
                  <a:txBody>
                    <a:bodyPr/>
                    <a:lstStyle/>
                    <a:p>
                      <a:pPr marL="0" algn="l" defTabSz="914377" rtl="0" eaLnBrk="1" latinLnBrk="0" hangingPunct="1">
                        <a:lnSpc>
                          <a:spcPct val="90000"/>
                        </a:lnSpc>
                      </a:pPr>
                      <a:r>
                        <a:rPr lang="en-US" sz="1000" b="1" kern="1200" spc="15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GROWTH AMBITION</a:t>
                      </a:r>
                    </a:p>
                  </a:txBody>
                  <a:tcPr marL="36000" marR="36000" marT="36000" marB="36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b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</a:rPr>
                        <a:t>7% growth ambition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b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</a:rPr>
                        <a:t>Grow New Skills New (forward deployed engineers to build Service Intelligence Context Graphs)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b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</a:rPr>
                        <a:t>MD&amp;I for Reinvention.AI platform, New Commercial models (autonomy-based pricing)</a:t>
                      </a:r>
                      <a:endParaRPr lang="en-US" sz="1000" b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Graphik Light" panose="020B0403030202060203" pitchFamily="34" charset="0"/>
                      </a:endParaRPr>
                    </a:p>
                  </a:txBody>
                  <a:tcPr marL="36000" marR="36000" marT="36000" marB="360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2945927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5F2E2E8-567D-5840-4981-33B44D64D2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6363568"/>
              </p:ext>
            </p:extLst>
          </p:nvPr>
        </p:nvGraphicFramePr>
        <p:xfrm>
          <a:off x="487678" y="2154200"/>
          <a:ext cx="6625501" cy="889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8200">
                  <a:extLst>
                    <a:ext uri="{9D8B030D-6E8A-4147-A177-3AD203B41FA5}">
                      <a16:colId xmlns:a16="http://schemas.microsoft.com/office/drawing/2014/main" val="169922923"/>
                    </a:ext>
                  </a:extLst>
                </a:gridCol>
                <a:gridCol w="5057301">
                  <a:extLst>
                    <a:ext uri="{9D8B030D-6E8A-4147-A177-3AD203B41FA5}">
                      <a16:colId xmlns:a16="http://schemas.microsoft.com/office/drawing/2014/main" val="2069813093"/>
                    </a:ext>
                  </a:extLst>
                </a:gridCol>
              </a:tblGrid>
              <a:tr h="824303">
                <a:tc>
                  <a:txBody>
                    <a:bodyPr/>
                    <a:lstStyle/>
                    <a:p>
                      <a:pPr marL="0" indent="0" algn="l" defTabSz="914377" rtl="0" eaLnBrk="1" latinLnBrk="0" hangingPunct="1">
                        <a:lnSpc>
                          <a:spcPct val="9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sz="1000" b="1" kern="1200" spc="15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WHAT DO WE WANT TO BE KNOWN FOR</a:t>
                      </a:r>
                    </a:p>
                  </a:txBody>
                  <a:tcPr marL="36000" marR="36000" marT="91440" marB="3600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000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Calibri" pitchFamily="34" charset="-122"/>
                          <a:cs typeface="Calibri" pitchFamily="34" charset="-120"/>
                        </a:rPr>
                        <a:t>Be the go-to partner for CIOs looking to </a:t>
                      </a:r>
                      <a:r>
                        <a:rPr lang="en-US" sz="1000" b="0">
                          <a:solidFill>
                            <a:schemeClr val="tx1"/>
                          </a:solidFill>
                        </a:rPr>
                        <a:t>deal with burgeoning complexity and </a:t>
                      </a:r>
                      <a:r>
                        <a:rPr lang="en-US" sz="1000" b="1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Calibri" pitchFamily="34" charset="-122"/>
                          <a:cs typeface="Calibri" pitchFamily="34" charset="-120"/>
                        </a:rPr>
                        <a:t>reinvent Tech Economics </a:t>
                      </a:r>
                      <a:r>
                        <a:rPr lang="en-US" sz="1000" b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Calibri" pitchFamily="34" charset="-122"/>
                          <a:cs typeface="Calibri" pitchFamily="34" charset="-120"/>
                        </a:rPr>
                        <a:t>– reduce cost, multiply productivity and reallocate capital towards AI powered growth and experience </a:t>
                      </a:r>
                    </a:p>
                    <a:p>
                      <a:pPr marL="0" indent="0">
                        <a:buNone/>
                      </a:pPr>
                      <a:r>
                        <a:rPr lang="en-US" sz="1000" b="0">
                          <a:solidFill>
                            <a:schemeClr val="tx1"/>
                          </a:solidFill>
                          <a:latin typeface="Graphik Light" panose="020B0403030202060203" pitchFamily="34" charset="0"/>
                          <a:ea typeface="Calibri" pitchFamily="34" charset="-122"/>
                          <a:cs typeface="Calibri" pitchFamily="34" charset="-120"/>
                        </a:rPr>
                        <a:t>Rewrite the playbook for Managed Services – Be the go-to partner for enterprise grade (safe and controlled) Managed Services which is Agent First with Human in the Lead.</a:t>
                      </a:r>
                    </a:p>
                  </a:txBody>
                  <a:tcPr marL="36000" marR="36000" marT="91440" marB="3600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243394"/>
                  </a:ext>
                </a:extLst>
              </a:tr>
            </a:tbl>
          </a:graphicData>
        </a:graphic>
      </p:graphicFrame>
      <p:sp>
        <p:nvSpPr>
          <p:cNvPr id="15" name="slide number automatic">
            <a:extLst>
              <a:ext uri="{FF2B5EF4-FFF2-40B4-BE49-F238E27FC236}">
                <a16:creationId xmlns:a16="http://schemas.microsoft.com/office/drawing/2014/main" id="{56C44303-7FF7-CAB6-20D0-243D78984FCF}"/>
              </a:ext>
            </a:extLst>
          </p:cNvPr>
          <p:cNvSpPr txBox="1"/>
          <p:nvPr/>
        </p:nvSpPr>
        <p:spPr>
          <a:xfrm>
            <a:off x="11733434" y="6573208"/>
            <a:ext cx="35830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800"/>
            </a:lvl1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1971D9-5B62-3C46-9EC9-FDAAB88557B2}" type="slidenum"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120654B-9560-BCD8-D20F-04F8CFD513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2617361"/>
              </p:ext>
            </p:extLst>
          </p:nvPr>
        </p:nvGraphicFramePr>
        <p:xfrm>
          <a:off x="487677" y="3119684"/>
          <a:ext cx="6625505" cy="25058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9737">
                  <a:extLst>
                    <a:ext uri="{9D8B030D-6E8A-4147-A177-3AD203B41FA5}">
                      <a16:colId xmlns:a16="http://schemas.microsoft.com/office/drawing/2014/main" val="1169818753"/>
                    </a:ext>
                  </a:extLst>
                </a:gridCol>
                <a:gridCol w="1233377">
                  <a:extLst>
                    <a:ext uri="{9D8B030D-6E8A-4147-A177-3AD203B41FA5}">
                      <a16:colId xmlns:a16="http://schemas.microsoft.com/office/drawing/2014/main" val="1769874272"/>
                    </a:ext>
                  </a:extLst>
                </a:gridCol>
                <a:gridCol w="1297172">
                  <a:extLst>
                    <a:ext uri="{9D8B030D-6E8A-4147-A177-3AD203B41FA5}">
                      <a16:colId xmlns:a16="http://schemas.microsoft.com/office/drawing/2014/main" val="224171360"/>
                    </a:ext>
                  </a:extLst>
                </a:gridCol>
                <a:gridCol w="1382232">
                  <a:extLst>
                    <a:ext uri="{9D8B030D-6E8A-4147-A177-3AD203B41FA5}">
                      <a16:colId xmlns:a16="http://schemas.microsoft.com/office/drawing/2014/main" val="966976359"/>
                    </a:ext>
                  </a:extLst>
                </a:gridCol>
                <a:gridCol w="1562987">
                  <a:extLst>
                    <a:ext uri="{9D8B030D-6E8A-4147-A177-3AD203B41FA5}">
                      <a16:colId xmlns:a16="http://schemas.microsoft.com/office/drawing/2014/main" val="3737060884"/>
                    </a:ext>
                  </a:extLst>
                </a:gridCol>
              </a:tblGrid>
              <a:tr h="206897">
                <a:tc gridSpan="4">
                  <a:txBody>
                    <a:bodyPr/>
                    <a:lstStyle/>
                    <a:p>
                      <a:pPr marL="0" algn="l" defTabSz="914377" rtl="0" eaLnBrk="1" latinLnBrk="0" hangingPunct="1">
                        <a:lnSpc>
                          <a:spcPct val="90000"/>
                        </a:lnSpc>
                      </a:pPr>
                      <a:r>
                        <a:rPr lang="en-US" sz="1000" b="1" kern="1200" spc="15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SUB OFFERINGS (L3)</a:t>
                      </a:r>
                    </a:p>
                  </a:txBody>
                  <a:tcPr marL="36000" marR="36000" marT="36000" marB="36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377" rtl="0" eaLnBrk="1" latinLnBrk="0" hangingPunct="1">
                        <a:lnSpc>
                          <a:spcPct val="90000"/>
                        </a:lnSpc>
                      </a:pPr>
                      <a:endParaRPr lang="en-US" sz="1000" b="1" kern="1200" spc="15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36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7969216"/>
                  </a:ext>
                </a:extLst>
              </a:tr>
              <a:tr h="243696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US" sz="1000" b="1">
                          <a:latin typeface="Graphik Light" panose="020B0403030202060203" pitchFamily="34" charset="0"/>
                        </a:rPr>
                        <a:t>1.</a:t>
                      </a:r>
                    </a:p>
                  </a:txBody>
                  <a:tcPr marL="54864" marR="36000" marT="36000" marB="36000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US" sz="1000" b="1">
                          <a:latin typeface="Graphik Light" panose="020B0403030202060203" pitchFamily="34" charset="0"/>
                        </a:rPr>
                        <a:t>2.</a:t>
                      </a:r>
                    </a:p>
                  </a:txBody>
                  <a:tcPr marT="36000" marB="3600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US" sz="1000" b="1">
                          <a:latin typeface="Graphik Light" panose="020B0403030202060203" pitchFamily="34" charset="0"/>
                        </a:rPr>
                        <a:t>3.</a:t>
                      </a:r>
                    </a:p>
                  </a:txBody>
                  <a:tcPr marT="36000" marB="3600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377" rtl="0" eaLnBrk="1" latinLnBrk="0" hangingPunct="1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US" sz="1000" b="1" kern="1200">
                          <a:solidFill>
                            <a:schemeClr val="dk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4.</a:t>
                      </a:r>
                    </a:p>
                  </a:txBody>
                  <a:tcPr marT="36000" marB="3600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377" rtl="0" eaLnBrk="1" latinLnBrk="0" hangingPunct="1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US" sz="1000" b="1" kern="1200">
                          <a:solidFill>
                            <a:schemeClr val="dk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5.</a:t>
                      </a:r>
                    </a:p>
                  </a:txBody>
                  <a:tcPr marT="36000" marB="3600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6887295"/>
                  </a:ext>
                </a:extLst>
              </a:tr>
              <a:tr h="2052949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US" sz="1000" b="1">
                          <a:latin typeface="+mn-lt"/>
                        </a:rPr>
                        <a:t>Tech Cost &amp; Productivity Reinvention: </a:t>
                      </a:r>
                      <a:r>
                        <a:rPr lang="en-US" sz="1000" b="0">
                          <a:latin typeface="Graphik Light" panose="020B0403030202060203" pitchFamily="34" charset="0"/>
                        </a:rPr>
                        <a:t>Reinvent technology organizations for the AI era – achieving new performance frontiers of cost, productivity and capability.</a:t>
                      </a:r>
                    </a:p>
                  </a:txBody>
                  <a:tcPr marL="54864" marR="36000" marT="36000" marB="36000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US" sz="1000" b="1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Managed Reinvention Services – Autonomous Operations  for Applications &amp; AI Agents: </a:t>
                      </a:r>
                      <a:r>
                        <a:rPr lang="en-US" sz="1000" b="0">
                          <a:latin typeface="Graphik Light" panose="020B0403030202060203" pitchFamily="34" charset="0"/>
                        </a:rPr>
                        <a:t>AI First Managed Service powered by Reinvention.AI’s Service Intelligence Context Graph</a:t>
                      </a:r>
                    </a:p>
                  </a:txBody>
                  <a:tcPr marT="36000" marB="3600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000" b="1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Managed Reinvention Services –Autonomous Operations  for Platforms, Infrastructure, Data*: </a:t>
                      </a:r>
                    </a:p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000" b="0">
                          <a:latin typeface="Graphik Light" panose="020B0403030202060203" pitchFamily="34" charset="0"/>
                        </a:rPr>
                        <a:t>AI First Managed Service powered by Reinvention.AI’s Service Intelligence Context Graph</a:t>
                      </a:r>
                    </a:p>
                  </a:txBody>
                  <a:tcPr marT="36000" marB="3600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000" b="1" kern="1200">
                          <a:solidFill>
                            <a:schemeClr val="dk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Managed Reinvention Services – Application Development &amp; Quality Engineering: </a:t>
                      </a:r>
                      <a:r>
                        <a:rPr lang="en-US" sz="1000" b="0" kern="1200">
                          <a:solidFill>
                            <a:schemeClr val="dk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AI First Capacity Services to deliver App Dev Change and Quality Services</a:t>
                      </a:r>
                    </a:p>
                    <a:p>
                      <a:pPr marL="0" marR="0" lvl="0" indent="0" algn="l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n-US" sz="1000" b="1" kern="1200">
                        <a:solidFill>
                          <a:schemeClr val="dk1"/>
                        </a:solidFill>
                        <a:latin typeface="Graphik Light" panose="020B0403030202060203" pitchFamily="34" charset="0"/>
                        <a:ea typeface="+mn-ea"/>
                        <a:cs typeface="+mn-cs"/>
                      </a:endParaRPr>
                    </a:p>
                  </a:txBody>
                  <a:tcPr marT="36000" marB="3600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377" rtl="0" eaLnBrk="1" latinLnBrk="0" hangingPunct="1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US" sz="1000" b="1" kern="1200">
                          <a:solidFill>
                            <a:schemeClr val="dk1"/>
                          </a:solidFill>
                          <a:latin typeface="Graphik Light" panose="020B0403030202060203" pitchFamily="34" charset="0"/>
                          <a:ea typeface="+mn-ea"/>
                          <a:cs typeface="+mn-cs"/>
                        </a:rPr>
                        <a:t>Managed Reinvention Services – Modernization &amp; Simplification*:</a:t>
                      </a:r>
                    </a:p>
                    <a:p>
                      <a:pPr marL="0" indent="0" algn="l" defTabSz="914377" rtl="0" eaLnBrk="1" latinLnBrk="0" hangingPunct="1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en-US" sz="1000" b="0">
                          <a:latin typeface="Graphik Light" panose="020B0403030202060203" pitchFamily="34" charset="0"/>
                        </a:rPr>
                        <a:t>AI First continuous architecture  modernization and simplification powered by Reinvention.AI’s Service Intelligence Context Graph.</a:t>
                      </a:r>
                      <a:endParaRPr lang="en-US" sz="1000" b="1" kern="1200">
                        <a:solidFill>
                          <a:schemeClr val="dk1"/>
                        </a:solidFill>
                        <a:latin typeface="Graphik Light" panose="020B0403030202060203" pitchFamily="34" charset="0"/>
                        <a:ea typeface="+mn-ea"/>
                        <a:cs typeface="+mn-cs"/>
                      </a:endParaRPr>
                    </a:p>
                  </a:txBody>
                  <a:tcPr marT="36000" marB="3600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7937753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9D068B13-4554-7EAB-4423-4AE654981574}"/>
              </a:ext>
            </a:extLst>
          </p:cNvPr>
          <p:cNvGraphicFramePr>
            <a:graphicFrameLocks noGrp="1"/>
          </p:cNvGraphicFramePr>
          <p:nvPr/>
        </p:nvGraphicFramePr>
        <p:xfrm>
          <a:off x="487677" y="5872600"/>
          <a:ext cx="11424912" cy="555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4152">
                  <a:extLst>
                    <a:ext uri="{9D8B030D-6E8A-4147-A177-3AD203B41FA5}">
                      <a16:colId xmlns:a16="http://schemas.microsoft.com/office/drawing/2014/main" val="2537598907"/>
                    </a:ext>
                  </a:extLst>
                </a:gridCol>
                <a:gridCol w="1904152">
                  <a:extLst>
                    <a:ext uri="{9D8B030D-6E8A-4147-A177-3AD203B41FA5}">
                      <a16:colId xmlns:a16="http://schemas.microsoft.com/office/drawing/2014/main" val="1824024588"/>
                    </a:ext>
                  </a:extLst>
                </a:gridCol>
                <a:gridCol w="1904152">
                  <a:extLst>
                    <a:ext uri="{9D8B030D-6E8A-4147-A177-3AD203B41FA5}">
                      <a16:colId xmlns:a16="http://schemas.microsoft.com/office/drawing/2014/main" val="2647573183"/>
                    </a:ext>
                  </a:extLst>
                </a:gridCol>
                <a:gridCol w="1904152">
                  <a:extLst>
                    <a:ext uri="{9D8B030D-6E8A-4147-A177-3AD203B41FA5}">
                      <a16:colId xmlns:a16="http://schemas.microsoft.com/office/drawing/2014/main" val="2958434386"/>
                    </a:ext>
                  </a:extLst>
                </a:gridCol>
                <a:gridCol w="1904152">
                  <a:extLst>
                    <a:ext uri="{9D8B030D-6E8A-4147-A177-3AD203B41FA5}">
                      <a16:colId xmlns:a16="http://schemas.microsoft.com/office/drawing/2014/main" val="3384916517"/>
                    </a:ext>
                  </a:extLst>
                </a:gridCol>
                <a:gridCol w="1904152">
                  <a:extLst>
                    <a:ext uri="{9D8B030D-6E8A-4147-A177-3AD203B41FA5}">
                      <a16:colId xmlns:a16="http://schemas.microsoft.com/office/drawing/2014/main" val="377164987"/>
                    </a:ext>
                  </a:extLst>
                </a:gridCol>
              </a:tblGrid>
              <a:tr h="206897">
                <a:tc gridSpan="6">
                  <a:txBody>
                    <a:bodyPr/>
                    <a:lstStyle/>
                    <a:p>
                      <a:pPr marL="0" algn="l" defTabSz="914377" rtl="0" eaLnBrk="1" latinLnBrk="0" hangingPunct="1">
                        <a:lnSpc>
                          <a:spcPct val="90000"/>
                        </a:lnSpc>
                      </a:pPr>
                      <a:r>
                        <a:rPr lang="en-US" sz="1000" b="1" kern="1200" spc="15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BUSINESS VALUE</a:t>
                      </a:r>
                    </a:p>
                  </a:txBody>
                  <a:tcPr marL="36000" marR="36000" marT="36000" marB="3600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8087672"/>
                  </a:ext>
                </a:extLst>
              </a:tr>
              <a:tr h="33728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sz="1000" b="1">
                          <a:latin typeface="Graphik Light" panose="020B0403030202060203" pitchFamily="34" charset="0"/>
                        </a:rPr>
                        <a:t>REDUCED </a:t>
                      </a:r>
                    </a:p>
                    <a:p>
                      <a:pPr marL="0" indent="0" algn="ctr">
                        <a:lnSpc>
                          <a:spcPct val="9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sz="1000" b="0">
                          <a:latin typeface="Graphik Light" panose="020B0403030202060203" pitchFamily="34" charset="0"/>
                        </a:rPr>
                        <a:t>IT Run Cost </a:t>
                      </a:r>
                    </a:p>
                  </a:txBody>
                  <a:tcPr marT="36000" marB="36000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sz="1000" b="1">
                          <a:latin typeface="Graphik Light" panose="020B0403030202060203" pitchFamily="34" charset="0"/>
                        </a:rPr>
                        <a:t>TCO </a:t>
                      </a:r>
                    </a:p>
                    <a:p>
                      <a:pPr marL="0" indent="0" algn="ctr">
                        <a:lnSpc>
                          <a:spcPct val="9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sz="1000" b="0">
                          <a:latin typeface="Graphik Light" panose="020B0403030202060203" pitchFamily="34" charset="0"/>
                        </a:rPr>
                        <a:t>savings</a:t>
                      </a:r>
                      <a:r>
                        <a:rPr lang="en-US" sz="1000" b="1">
                          <a:latin typeface="Graphik Light" panose="020B0403030202060203" pitchFamily="34" charset="0"/>
                        </a:rPr>
                        <a:t> </a:t>
                      </a:r>
                    </a:p>
                  </a:txBody>
                  <a:tcPr marT="36000" marB="3600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sz="1000" b="1">
                          <a:latin typeface="Graphik Light" panose="020B0403030202060203" pitchFamily="34" charset="0"/>
                        </a:rPr>
                        <a:t>IMPROVED </a:t>
                      </a:r>
                    </a:p>
                    <a:p>
                      <a:pPr marL="0" indent="0" algn="ctr">
                        <a:lnSpc>
                          <a:spcPct val="9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sz="1000" b="0">
                          <a:latin typeface="Graphik Light" panose="020B0403030202060203" pitchFamily="34" charset="0"/>
                        </a:rPr>
                        <a:t>Business Resilience </a:t>
                      </a:r>
                    </a:p>
                  </a:txBody>
                  <a:tcPr marT="36000" marB="3600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sz="1000" b="1">
                          <a:latin typeface="Graphik Light" panose="020B0403030202060203" pitchFamily="34" charset="0"/>
                        </a:rPr>
                        <a:t>ENHANCED </a:t>
                      </a:r>
                    </a:p>
                    <a:p>
                      <a:pPr marL="0" indent="0" algn="ctr">
                        <a:lnSpc>
                          <a:spcPct val="9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sz="1000" b="0">
                          <a:latin typeface="Graphik Light" panose="020B0403030202060203" pitchFamily="34" charset="0"/>
                        </a:rPr>
                        <a:t>Business Experience </a:t>
                      </a:r>
                    </a:p>
                  </a:txBody>
                  <a:tcPr marT="36000" marB="3600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sz="1000" b="1">
                          <a:latin typeface="Graphik Light" panose="020B0403030202060203" pitchFamily="34" charset="0"/>
                        </a:rPr>
                        <a:t>IMPROVED </a:t>
                      </a:r>
                    </a:p>
                    <a:p>
                      <a:pPr marL="0" indent="0" algn="ctr">
                        <a:lnSpc>
                          <a:spcPct val="9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sz="1000" b="0">
                          <a:latin typeface="Graphik Light" panose="020B0403030202060203" pitchFamily="34" charset="0"/>
                        </a:rPr>
                        <a:t>Velocity</a:t>
                      </a:r>
                      <a:r>
                        <a:rPr lang="en-US" sz="1000" b="1">
                          <a:latin typeface="Graphik Light" panose="020B0403030202060203" pitchFamily="34" charset="0"/>
                        </a:rPr>
                        <a:t> </a:t>
                      </a:r>
                    </a:p>
                  </a:txBody>
                  <a:tcPr marT="36000" marB="3600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9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sz="1000" b="1">
                          <a:latin typeface="Graphik Light" panose="020B0403030202060203" pitchFamily="34" charset="0"/>
                        </a:rPr>
                        <a:t>TRANSFORMED</a:t>
                      </a:r>
                    </a:p>
                    <a:p>
                      <a:pPr marL="0" indent="0" algn="ctr">
                        <a:lnSpc>
                          <a:spcPct val="9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sz="1000" b="0">
                          <a:latin typeface="Graphik Light" panose="020B0403030202060203" pitchFamily="34" charset="0"/>
                        </a:rPr>
                        <a:t>Talent</a:t>
                      </a:r>
                    </a:p>
                  </a:txBody>
                  <a:tcPr marT="36000" marB="36000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884922"/>
                  </a:ext>
                </a:extLst>
              </a:tr>
            </a:tbl>
          </a:graphicData>
        </a:graphic>
      </p:graphicFrame>
      <p:grpSp>
        <p:nvGrpSpPr>
          <p:cNvPr id="4" name="Group 66">
            <a:extLst>
              <a:ext uri="{FF2B5EF4-FFF2-40B4-BE49-F238E27FC236}">
                <a16:creationId xmlns:a16="http://schemas.microsoft.com/office/drawing/2014/main" id="{FBC1E3DA-74DB-0C0E-4F38-F92AD361775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460480" y="396277"/>
            <a:ext cx="458268" cy="457200"/>
            <a:chOff x="5504" y="436"/>
            <a:chExt cx="430" cy="429"/>
          </a:xfrm>
          <a:solidFill>
            <a:srgbClr val="A000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1" name="Freeform 67">
              <a:extLst>
                <a:ext uri="{FF2B5EF4-FFF2-40B4-BE49-F238E27FC236}">
                  <a16:creationId xmlns:a16="http://schemas.microsoft.com/office/drawing/2014/main" id="{38DC00FB-5086-1AC4-6346-07D3DD57111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04" y="436"/>
              <a:ext cx="430" cy="429"/>
            </a:xfrm>
            <a:custGeom>
              <a:avLst/>
              <a:gdLst>
                <a:gd name="T0" fmla="*/ 260 w 290"/>
                <a:gd name="T1" fmla="*/ 0 h 290"/>
                <a:gd name="T2" fmla="*/ 31 w 290"/>
                <a:gd name="T3" fmla="*/ 0 h 290"/>
                <a:gd name="T4" fmla="*/ 0 w 290"/>
                <a:gd name="T5" fmla="*/ 30 h 290"/>
                <a:gd name="T6" fmla="*/ 0 w 290"/>
                <a:gd name="T7" fmla="*/ 260 h 290"/>
                <a:gd name="T8" fmla="*/ 31 w 290"/>
                <a:gd name="T9" fmla="*/ 290 h 290"/>
                <a:gd name="T10" fmla="*/ 260 w 290"/>
                <a:gd name="T11" fmla="*/ 290 h 290"/>
                <a:gd name="T12" fmla="*/ 290 w 290"/>
                <a:gd name="T13" fmla="*/ 260 h 290"/>
                <a:gd name="T14" fmla="*/ 290 w 290"/>
                <a:gd name="T15" fmla="*/ 30 h 290"/>
                <a:gd name="T16" fmla="*/ 260 w 290"/>
                <a:gd name="T17" fmla="*/ 0 h 290"/>
                <a:gd name="T18" fmla="*/ 278 w 290"/>
                <a:gd name="T19" fmla="*/ 260 h 290"/>
                <a:gd name="T20" fmla="*/ 260 w 290"/>
                <a:gd name="T21" fmla="*/ 278 h 290"/>
                <a:gd name="T22" fmla="*/ 31 w 290"/>
                <a:gd name="T23" fmla="*/ 278 h 290"/>
                <a:gd name="T24" fmla="*/ 13 w 290"/>
                <a:gd name="T25" fmla="*/ 260 h 290"/>
                <a:gd name="T26" fmla="*/ 13 w 290"/>
                <a:gd name="T27" fmla="*/ 30 h 290"/>
                <a:gd name="T28" fmla="*/ 31 w 290"/>
                <a:gd name="T29" fmla="*/ 12 h 290"/>
                <a:gd name="T30" fmla="*/ 260 w 290"/>
                <a:gd name="T31" fmla="*/ 12 h 290"/>
                <a:gd name="T32" fmla="*/ 278 w 290"/>
                <a:gd name="T33" fmla="*/ 30 h 290"/>
                <a:gd name="T34" fmla="*/ 278 w 290"/>
                <a:gd name="T35" fmla="*/ 260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0" h="290">
                  <a:moveTo>
                    <a:pt x="260" y="0"/>
                  </a:moveTo>
                  <a:cubicBezTo>
                    <a:pt x="31" y="0"/>
                    <a:pt x="31" y="0"/>
                    <a:pt x="31" y="0"/>
                  </a:cubicBezTo>
                  <a:cubicBezTo>
                    <a:pt x="14" y="0"/>
                    <a:pt x="0" y="14"/>
                    <a:pt x="0" y="30"/>
                  </a:cubicBezTo>
                  <a:cubicBezTo>
                    <a:pt x="0" y="260"/>
                    <a:pt x="0" y="260"/>
                    <a:pt x="0" y="260"/>
                  </a:cubicBezTo>
                  <a:cubicBezTo>
                    <a:pt x="0" y="276"/>
                    <a:pt x="14" y="290"/>
                    <a:pt x="31" y="290"/>
                  </a:cubicBezTo>
                  <a:cubicBezTo>
                    <a:pt x="260" y="290"/>
                    <a:pt x="260" y="290"/>
                    <a:pt x="260" y="290"/>
                  </a:cubicBezTo>
                  <a:cubicBezTo>
                    <a:pt x="276" y="290"/>
                    <a:pt x="290" y="276"/>
                    <a:pt x="290" y="260"/>
                  </a:cubicBezTo>
                  <a:cubicBezTo>
                    <a:pt x="290" y="30"/>
                    <a:pt x="290" y="30"/>
                    <a:pt x="290" y="30"/>
                  </a:cubicBezTo>
                  <a:cubicBezTo>
                    <a:pt x="290" y="14"/>
                    <a:pt x="276" y="0"/>
                    <a:pt x="260" y="0"/>
                  </a:cubicBezTo>
                  <a:close/>
                  <a:moveTo>
                    <a:pt x="278" y="260"/>
                  </a:moveTo>
                  <a:cubicBezTo>
                    <a:pt x="278" y="270"/>
                    <a:pt x="270" y="278"/>
                    <a:pt x="260" y="278"/>
                  </a:cubicBezTo>
                  <a:cubicBezTo>
                    <a:pt x="31" y="278"/>
                    <a:pt x="31" y="278"/>
                    <a:pt x="31" y="278"/>
                  </a:cubicBezTo>
                  <a:cubicBezTo>
                    <a:pt x="21" y="278"/>
                    <a:pt x="13" y="270"/>
                    <a:pt x="13" y="26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20"/>
                    <a:pt x="21" y="12"/>
                    <a:pt x="3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70" y="12"/>
                    <a:pt x="278" y="20"/>
                    <a:pt x="278" y="30"/>
                  </a:cubicBezTo>
                  <a:lnTo>
                    <a:pt x="278" y="2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12" name="Freeform 68">
              <a:extLst>
                <a:ext uri="{FF2B5EF4-FFF2-40B4-BE49-F238E27FC236}">
                  <a16:creationId xmlns:a16="http://schemas.microsoft.com/office/drawing/2014/main" id="{489080F6-D63E-F531-4174-83E5B558A6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0" y="471"/>
              <a:ext cx="108" cy="108"/>
            </a:xfrm>
            <a:custGeom>
              <a:avLst/>
              <a:gdLst>
                <a:gd name="T0" fmla="*/ 57 w 73"/>
                <a:gd name="T1" fmla="*/ 0 h 73"/>
                <a:gd name="T2" fmla="*/ 17 w 73"/>
                <a:gd name="T3" fmla="*/ 0 h 73"/>
                <a:gd name="T4" fmla="*/ 0 w 73"/>
                <a:gd name="T5" fmla="*/ 16 h 73"/>
                <a:gd name="T6" fmla="*/ 0 w 73"/>
                <a:gd name="T7" fmla="*/ 57 h 73"/>
                <a:gd name="T8" fmla="*/ 17 w 73"/>
                <a:gd name="T9" fmla="*/ 73 h 73"/>
                <a:gd name="T10" fmla="*/ 57 w 73"/>
                <a:gd name="T11" fmla="*/ 73 h 73"/>
                <a:gd name="T12" fmla="*/ 73 w 73"/>
                <a:gd name="T13" fmla="*/ 57 h 73"/>
                <a:gd name="T14" fmla="*/ 73 w 73"/>
                <a:gd name="T15" fmla="*/ 16 h 73"/>
                <a:gd name="T16" fmla="*/ 57 w 73"/>
                <a:gd name="T17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3" h="73">
                  <a:moveTo>
                    <a:pt x="57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6"/>
                    <a:pt x="8" y="73"/>
                    <a:pt x="17" y="73"/>
                  </a:cubicBezTo>
                  <a:cubicBezTo>
                    <a:pt x="57" y="73"/>
                    <a:pt x="57" y="73"/>
                    <a:pt x="57" y="73"/>
                  </a:cubicBezTo>
                  <a:cubicBezTo>
                    <a:pt x="66" y="73"/>
                    <a:pt x="73" y="66"/>
                    <a:pt x="73" y="57"/>
                  </a:cubicBezTo>
                  <a:cubicBezTo>
                    <a:pt x="73" y="16"/>
                    <a:pt x="73" y="16"/>
                    <a:pt x="73" y="16"/>
                  </a:cubicBezTo>
                  <a:cubicBezTo>
                    <a:pt x="73" y="8"/>
                    <a:pt x="66" y="0"/>
                    <a:pt x="5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17" name="Freeform 69">
              <a:extLst>
                <a:ext uri="{FF2B5EF4-FFF2-40B4-BE49-F238E27FC236}">
                  <a16:creationId xmlns:a16="http://schemas.microsoft.com/office/drawing/2014/main" id="{F11BB87F-CDF7-C2E9-BDE6-DEC29D0575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90" y="597"/>
              <a:ext cx="108" cy="107"/>
            </a:xfrm>
            <a:custGeom>
              <a:avLst/>
              <a:gdLst>
                <a:gd name="T0" fmla="*/ 57 w 73"/>
                <a:gd name="T1" fmla="*/ 0 h 72"/>
                <a:gd name="T2" fmla="*/ 17 w 73"/>
                <a:gd name="T3" fmla="*/ 0 h 72"/>
                <a:gd name="T4" fmla="*/ 0 w 73"/>
                <a:gd name="T5" fmla="*/ 16 h 72"/>
                <a:gd name="T6" fmla="*/ 0 w 73"/>
                <a:gd name="T7" fmla="*/ 56 h 72"/>
                <a:gd name="T8" fmla="*/ 17 w 73"/>
                <a:gd name="T9" fmla="*/ 72 h 72"/>
                <a:gd name="T10" fmla="*/ 57 w 73"/>
                <a:gd name="T11" fmla="*/ 72 h 72"/>
                <a:gd name="T12" fmla="*/ 73 w 73"/>
                <a:gd name="T13" fmla="*/ 56 h 72"/>
                <a:gd name="T14" fmla="*/ 73 w 73"/>
                <a:gd name="T15" fmla="*/ 16 h 72"/>
                <a:gd name="T16" fmla="*/ 57 w 73"/>
                <a:gd name="T17" fmla="*/ 0 h 72"/>
                <a:gd name="T18" fmla="*/ 61 w 73"/>
                <a:gd name="T19" fmla="*/ 56 h 72"/>
                <a:gd name="T20" fmla="*/ 57 w 73"/>
                <a:gd name="T21" fmla="*/ 60 h 72"/>
                <a:gd name="T22" fmla="*/ 17 w 73"/>
                <a:gd name="T23" fmla="*/ 60 h 72"/>
                <a:gd name="T24" fmla="*/ 13 w 73"/>
                <a:gd name="T25" fmla="*/ 56 h 72"/>
                <a:gd name="T26" fmla="*/ 13 w 73"/>
                <a:gd name="T27" fmla="*/ 16 h 72"/>
                <a:gd name="T28" fmla="*/ 17 w 73"/>
                <a:gd name="T29" fmla="*/ 12 h 72"/>
                <a:gd name="T30" fmla="*/ 57 w 73"/>
                <a:gd name="T31" fmla="*/ 12 h 72"/>
                <a:gd name="T32" fmla="*/ 61 w 73"/>
                <a:gd name="T33" fmla="*/ 16 h 72"/>
                <a:gd name="T34" fmla="*/ 61 w 73"/>
                <a:gd name="T35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3" h="72">
                  <a:moveTo>
                    <a:pt x="57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7"/>
                    <a:pt x="0" y="1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5"/>
                    <a:pt x="8" y="72"/>
                    <a:pt x="17" y="72"/>
                  </a:cubicBezTo>
                  <a:cubicBezTo>
                    <a:pt x="57" y="72"/>
                    <a:pt x="57" y="72"/>
                    <a:pt x="57" y="72"/>
                  </a:cubicBezTo>
                  <a:cubicBezTo>
                    <a:pt x="66" y="72"/>
                    <a:pt x="73" y="65"/>
                    <a:pt x="73" y="56"/>
                  </a:cubicBezTo>
                  <a:cubicBezTo>
                    <a:pt x="73" y="16"/>
                    <a:pt x="73" y="16"/>
                    <a:pt x="73" y="16"/>
                  </a:cubicBezTo>
                  <a:cubicBezTo>
                    <a:pt x="73" y="7"/>
                    <a:pt x="66" y="0"/>
                    <a:pt x="57" y="0"/>
                  </a:cubicBezTo>
                  <a:close/>
                  <a:moveTo>
                    <a:pt x="61" y="56"/>
                  </a:moveTo>
                  <a:cubicBezTo>
                    <a:pt x="61" y="58"/>
                    <a:pt x="59" y="60"/>
                    <a:pt x="57" y="60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4" y="60"/>
                    <a:pt x="13" y="58"/>
                    <a:pt x="13" y="5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4"/>
                    <a:pt x="14" y="12"/>
                    <a:pt x="17" y="12"/>
                  </a:cubicBezTo>
                  <a:cubicBezTo>
                    <a:pt x="57" y="12"/>
                    <a:pt x="57" y="12"/>
                    <a:pt x="57" y="12"/>
                  </a:cubicBezTo>
                  <a:cubicBezTo>
                    <a:pt x="59" y="12"/>
                    <a:pt x="61" y="14"/>
                    <a:pt x="61" y="16"/>
                  </a:cubicBezTo>
                  <a:lnTo>
                    <a:pt x="61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18" name="Freeform 70">
              <a:extLst>
                <a:ext uri="{FF2B5EF4-FFF2-40B4-BE49-F238E27FC236}">
                  <a16:creationId xmlns:a16="http://schemas.microsoft.com/office/drawing/2014/main" id="{6891D14D-C0DE-EBDD-B39E-B9C43A10EB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90" y="721"/>
              <a:ext cx="108" cy="109"/>
            </a:xfrm>
            <a:custGeom>
              <a:avLst/>
              <a:gdLst>
                <a:gd name="T0" fmla="*/ 57 w 73"/>
                <a:gd name="T1" fmla="*/ 0 h 73"/>
                <a:gd name="T2" fmla="*/ 17 w 73"/>
                <a:gd name="T3" fmla="*/ 0 h 73"/>
                <a:gd name="T4" fmla="*/ 0 w 73"/>
                <a:gd name="T5" fmla="*/ 16 h 73"/>
                <a:gd name="T6" fmla="*/ 0 w 73"/>
                <a:gd name="T7" fmla="*/ 57 h 73"/>
                <a:gd name="T8" fmla="*/ 17 w 73"/>
                <a:gd name="T9" fmla="*/ 73 h 73"/>
                <a:gd name="T10" fmla="*/ 57 w 73"/>
                <a:gd name="T11" fmla="*/ 73 h 73"/>
                <a:gd name="T12" fmla="*/ 73 w 73"/>
                <a:gd name="T13" fmla="*/ 57 h 73"/>
                <a:gd name="T14" fmla="*/ 73 w 73"/>
                <a:gd name="T15" fmla="*/ 16 h 73"/>
                <a:gd name="T16" fmla="*/ 57 w 73"/>
                <a:gd name="T17" fmla="*/ 0 h 73"/>
                <a:gd name="T18" fmla="*/ 61 w 73"/>
                <a:gd name="T19" fmla="*/ 57 h 73"/>
                <a:gd name="T20" fmla="*/ 57 w 73"/>
                <a:gd name="T21" fmla="*/ 61 h 73"/>
                <a:gd name="T22" fmla="*/ 17 w 73"/>
                <a:gd name="T23" fmla="*/ 61 h 73"/>
                <a:gd name="T24" fmla="*/ 13 w 73"/>
                <a:gd name="T25" fmla="*/ 57 h 73"/>
                <a:gd name="T26" fmla="*/ 13 w 73"/>
                <a:gd name="T27" fmla="*/ 16 h 73"/>
                <a:gd name="T28" fmla="*/ 17 w 73"/>
                <a:gd name="T29" fmla="*/ 12 h 73"/>
                <a:gd name="T30" fmla="*/ 57 w 73"/>
                <a:gd name="T31" fmla="*/ 12 h 73"/>
                <a:gd name="T32" fmla="*/ 61 w 73"/>
                <a:gd name="T33" fmla="*/ 16 h 73"/>
                <a:gd name="T34" fmla="*/ 61 w 73"/>
                <a:gd name="T35" fmla="*/ 5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3" h="73">
                  <a:moveTo>
                    <a:pt x="57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5"/>
                    <a:pt x="8" y="73"/>
                    <a:pt x="17" y="73"/>
                  </a:cubicBezTo>
                  <a:cubicBezTo>
                    <a:pt x="57" y="73"/>
                    <a:pt x="57" y="73"/>
                    <a:pt x="57" y="73"/>
                  </a:cubicBezTo>
                  <a:cubicBezTo>
                    <a:pt x="66" y="73"/>
                    <a:pt x="73" y="65"/>
                    <a:pt x="73" y="57"/>
                  </a:cubicBezTo>
                  <a:cubicBezTo>
                    <a:pt x="73" y="16"/>
                    <a:pt x="73" y="16"/>
                    <a:pt x="73" y="16"/>
                  </a:cubicBezTo>
                  <a:cubicBezTo>
                    <a:pt x="73" y="8"/>
                    <a:pt x="66" y="0"/>
                    <a:pt x="57" y="0"/>
                  </a:cubicBezTo>
                  <a:close/>
                  <a:moveTo>
                    <a:pt x="61" y="57"/>
                  </a:moveTo>
                  <a:cubicBezTo>
                    <a:pt x="61" y="59"/>
                    <a:pt x="59" y="61"/>
                    <a:pt x="57" y="61"/>
                  </a:cubicBezTo>
                  <a:cubicBezTo>
                    <a:pt x="17" y="61"/>
                    <a:pt x="17" y="61"/>
                    <a:pt x="17" y="61"/>
                  </a:cubicBezTo>
                  <a:cubicBezTo>
                    <a:pt x="14" y="61"/>
                    <a:pt x="13" y="59"/>
                    <a:pt x="13" y="57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4"/>
                    <a:pt x="14" y="12"/>
                    <a:pt x="17" y="12"/>
                  </a:cubicBezTo>
                  <a:cubicBezTo>
                    <a:pt x="57" y="12"/>
                    <a:pt x="57" y="12"/>
                    <a:pt x="57" y="12"/>
                  </a:cubicBezTo>
                  <a:cubicBezTo>
                    <a:pt x="59" y="12"/>
                    <a:pt x="61" y="14"/>
                    <a:pt x="61" y="16"/>
                  </a:cubicBezTo>
                  <a:lnTo>
                    <a:pt x="61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19" name="Freeform 71">
              <a:extLst>
                <a:ext uri="{FF2B5EF4-FFF2-40B4-BE49-F238E27FC236}">
                  <a16:creationId xmlns:a16="http://schemas.microsoft.com/office/drawing/2014/main" id="{07D2D155-BC0D-06BC-D760-C3BDCF7277B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66" y="471"/>
              <a:ext cx="106" cy="108"/>
            </a:xfrm>
            <a:custGeom>
              <a:avLst/>
              <a:gdLst>
                <a:gd name="T0" fmla="*/ 56 w 72"/>
                <a:gd name="T1" fmla="*/ 0 h 73"/>
                <a:gd name="T2" fmla="*/ 16 w 72"/>
                <a:gd name="T3" fmla="*/ 0 h 73"/>
                <a:gd name="T4" fmla="*/ 0 w 72"/>
                <a:gd name="T5" fmla="*/ 16 h 73"/>
                <a:gd name="T6" fmla="*/ 0 w 72"/>
                <a:gd name="T7" fmla="*/ 57 h 73"/>
                <a:gd name="T8" fmla="*/ 16 w 72"/>
                <a:gd name="T9" fmla="*/ 73 h 73"/>
                <a:gd name="T10" fmla="*/ 56 w 72"/>
                <a:gd name="T11" fmla="*/ 73 h 73"/>
                <a:gd name="T12" fmla="*/ 72 w 72"/>
                <a:gd name="T13" fmla="*/ 57 h 73"/>
                <a:gd name="T14" fmla="*/ 72 w 72"/>
                <a:gd name="T15" fmla="*/ 16 h 73"/>
                <a:gd name="T16" fmla="*/ 56 w 72"/>
                <a:gd name="T17" fmla="*/ 0 h 73"/>
                <a:gd name="T18" fmla="*/ 60 w 72"/>
                <a:gd name="T19" fmla="*/ 57 h 73"/>
                <a:gd name="T20" fmla="*/ 56 w 72"/>
                <a:gd name="T21" fmla="*/ 61 h 73"/>
                <a:gd name="T22" fmla="*/ 16 w 72"/>
                <a:gd name="T23" fmla="*/ 61 h 73"/>
                <a:gd name="T24" fmla="*/ 12 w 72"/>
                <a:gd name="T25" fmla="*/ 57 h 73"/>
                <a:gd name="T26" fmla="*/ 12 w 72"/>
                <a:gd name="T27" fmla="*/ 16 h 73"/>
                <a:gd name="T28" fmla="*/ 16 w 72"/>
                <a:gd name="T29" fmla="*/ 12 h 73"/>
                <a:gd name="T30" fmla="*/ 56 w 72"/>
                <a:gd name="T31" fmla="*/ 12 h 73"/>
                <a:gd name="T32" fmla="*/ 60 w 72"/>
                <a:gd name="T33" fmla="*/ 16 h 73"/>
                <a:gd name="T34" fmla="*/ 60 w 72"/>
                <a:gd name="T35" fmla="*/ 5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2" h="73">
                  <a:moveTo>
                    <a:pt x="56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8"/>
                    <a:pt x="0" y="1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6"/>
                    <a:pt x="7" y="73"/>
                    <a:pt x="16" y="73"/>
                  </a:cubicBezTo>
                  <a:cubicBezTo>
                    <a:pt x="56" y="73"/>
                    <a:pt x="56" y="73"/>
                    <a:pt x="56" y="73"/>
                  </a:cubicBezTo>
                  <a:cubicBezTo>
                    <a:pt x="65" y="73"/>
                    <a:pt x="72" y="66"/>
                    <a:pt x="72" y="57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72" y="8"/>
                    <a:pt x="65" y="0"/>
                    <a:pt x="56" y="0"/>
                  </a:cubicBezTo>
                  <a:close/>
                  <a:moveTo>
                    <a:pt x="60" y="57"/>
                  </a:moveTo>
                  <a:cubicBezTo>
                    <a:pt x="60" y="59"/>
                    <a:pt x="59" y="61"/>
                    <a:pt x="56" y="61"/>
                  </a:cubicBezTo>
                  <a:cubicBezTo>
                    <a:pt x="16" y="61"/>
                    <a:pt x="16" y="61"/>
                    <a:pt x="16" y="61"/>
                  </a:cubicBezTo>
                  <a:cubicBezTo>
                    <a:pt x="14" y="61"/>
                    <a:pt x="12" y="59"/>
                    <a:pt x="12" y="57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4"/>
                    <a:pt x="14" y="12"/>
                    <a:pt x="16" y="12"/>
                  </a:cubicBezTo>
                  <a:cubicBezTo>
                    <a:pt x="56" y="12"/>
                    <a:pt x="56" y="12"/>
                    <a:pt x="56" y="12"/>
                  </a:cubicBezTo>
                  <a:cubicBezTo>
                    <a:pt x="59" y="12"/>
                    <a:pt x="60" y="14"/>
                    <a:pt x="60" y="16"/>
                  </a:cubicBezTo>
                  <a:lnTo>
                    <a:pt x="60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20" name="Freeform 72">
              <a:extLst>
                <a:ext uri="{FF2B5EF4-FFF2-40B4-BE49-F238E27FC236}">
                  <a16:creationId xmlns:a16="http://schemas.microsoft.com/office/drawing/2014/main" id="{48160091-3BBB-BFC6-8210-D8E3636EBD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66" y="597"/>
              <a:ext cx="106" cy="107"/>
            </a:xfrm>
            <a:custGeom>
              <a:avLst/>
              <a:gdLst>
                <a:gd name="T0" fmla="*/ 56 w 72"/>
                <a:gd name="T1" fmla="*/ 0 h 72"/>
                <a:gd name="T2" fmla="*/ 16 w 72"/>
                <a:gd name="T3" fmla="*/ 0 h 72"/>
                <a:gd name="T4" fmla="*/ 0 w 72"/>
                <a:gd name="T5" fmla="*/ 16 h 72"/>
                <a:gd name="T6" fmla="*/ 0 w 72"/>
                <a:gd name="T7" fmla="*/ 56 h 72"/>
                <a:gd name="T8" fmla="*/ 16 w 72"/>
                <a:gd name="T9" fmla="*/ 72 h 72"/>
                <a:gd name="T10" fmla="*/ 56 w 72"/>
                <a:gd name="T11" fmla="*/ 72 h 72"/>
                <a:gd name="T12" fmla="*/ 72 w 72"/>
                <a:gd name="T13" fmla="*/ 56 h 72"/>
                <a:gd name="T14" fmla="*/ 72 w 72"/>
                <a:gd name="T15" fmla="*/ 16 h 72"/>
                <a:gd name="T16" fmla="*/ 56 w 72"/>
                <a:gd name="T17" fmla="*/ 0 h 72"/>
                <a:gd name="T18" fmla="*/ 60 w 72"/>
                <a:gd name="T19" fmla="*/ 56 h 72"/>
                <a:gd name="T20" fmla="*/ 56 w 72"/>
                <a:gd name="T21" fmla="*/ 60 h 72"/>
                <a:gd name="T22" fmla="*/ 16 w 72"/>
                <a:gd name="T23" fmla="*/ 60 h 72"/>
                <a:gd name="T24" fmla="*/ 12 w 72"/>
                <a:gd name="T25" fmla="*/ 56 h 72"/>
                <a:gd name="T26" fmla="*/ 12 w 72"/>
                <a:gd name="T27" fmla="*/ 16 h 72"/>
                <a:gd name="T28" fmla="*/ 16 w 72"/>
                <a:gd name="T29" fmla="*/ 12 h 72"/>
                <a:gd name="T30" fmla="*/ 56 w 72"/>
                <a:gd name="T31" fmla="*/ 12 h 72"/>
                <a:gd name="T32" fmla="*/ 60 w 72"/>
                <a:gd name="T33" fmla="*/ 16 h 72"/>
                <a:gd name="T34" fmla="*/ 60 w 72"/>
                <a:gd name="T35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2" h="72">
                  <a:moveTo>
                    <a:pt x="56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7"/>
                    <a:pt x="0" y="1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5"/>
                    <a:pt x="7" y="72"/>
                    <a:pt x="16" y="72"/>
                  </a:cubicBezTo>
                  <a:cubicBezTo>
                    <a:pt x="56" y="72"/>
                    <a:pt x="56" y="72"/>
                    <a:pt x="56" y="72"/>
                  </a:cubicBezTo>
                  <a:cubicBezTo>
                    <a:pt x="65" y="72"/>
                    <a:pt x="72" y="65"/>
                    <a:pt x="72" y="56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72" y="7"/>
                    <a:pt x="65" y="0"/>
                    <a:pt x="56" y="0"/>
                  </a:cubicBezTo>
                  <a:close/>
                  <a:moveTo>
                    <a:pt x="60" y="56"/>
                  </a:moveTo>
                  <a:cubicBezTo>
                    <a:pt x="60" y="58"/>
                    <a:pt x="59" y="60"/>
                    <a:pt x="56" y="60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14" y="60"/>
                    <a:pt x="12" y="58"/>
                    <a:pt x="12" y="5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4"/>
                    <a:pt x="14" y="12"/>
                    <a:pt x="16" y="12"/>
                  </a:cubicBezTo>
                  <a:cubicBezTo>
                    <a:pt x="56" y="12"/>
                    <a:pt x="56" y="12"/>
                    <a:pt x="56" y="12"/>
                  </a:cubicBezTo>
                  <a:cubicBezTo>
                    <a:pt x="59" y="12"/>
                    <a:pt x="60" y="14"/>
                    <a:pt x="60" y="16"/>
                  </a:cubicBezTo>
                  <a:lnTo>
                    <a:pt x="60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21" name="Freeform 73">
              <a:extLst>
                <a:ext uri="{FF2B5EF4-FFF2-40B4-BE49-F238E27FC236}">
                  <a16:creationId xmlns:a16="http://schemas.microsoft.com/office/drawing/2014/main" id="{8BC9E197-AF1D-183F-3787-FDF7D781AC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66" y="721"/>
              <a:ext cx="106" cy="109"/>
            </a:xfrm>
            <a:custGeom>
              <a:avLst/>
              <a:gdLst>
                <a:gd name="T0" fmla="*/ 56 w 72"/>
                <a:gd name="T1" fmla="*/ 0 h 73"/>
                <a:gd name="T2" fmla="*/ 16 w 72"/>
                <a:gd name="T3" fmla="*/ 0 h 73"/>
                <a:gd name="T4" fmla="*/ 0 w 72"/>
                <a:gd name="T5" fmla="*/ 16 h 73"/>
                <a:gd name="T6" fmla="*/ 0 w 72"/>
                <a:gd name="T7" fmla="*/ 57 h 73"/>
                <a:gd name="T8" fmla="*/ 16 w 72"/>
                <a:gd name="T9" fmla="*/ 73 h 73"/>
                <a:gd name="T10" fmla="*/ 56 w 72"/>
                <a:gd name="T11" fmla="*/ 73 h 73"/>
                <a:gd name="T12" fmla="*/ 72 w 72"/>
                <a:gd name="T13" fmla="*/ 57 h 73"/>
                <a:gd name="T14" fmla="*/ 72 w 72"/>
                <a:gd name="T15" fmla="*/ 16 h 73"/>
                <a:gd name="T16" fmla="*/ 56 w 72"/>
                <a:gd name="T17" fmla="*/ 0 h 73"/>
                <a:gd name="T18" fmla="*/ 60 w 72"/>
                <a:gd name="T19" fmla="*/ 57 h 73"/>
                <a:gd name="T20" fmla="*/ 56 w 72"/>
                <a:gd name="T21" fmla="*/ 61 h 73"/>
                <a:gd name="T22" fmla="*/ 16 w 72"/>
                <a:gd name="T23" fmla="*/ 61 h 73"/>
                <a:gd name="T24" fmla="*/ 12 w 72"/>
                <a:gd name="T25" fmla="*/ 57 h 73"/>
                <a:gd name="T26" fmla="*/ 12 w 72"/>
                <a:gd name="T27" fmla="*/ 16 h 73"/>
                <a:gd name="T28" fmla="*/ 16 w 72"/>
                <a:gd name="T29" fmla="*/ 12 h 73"/>
                <a:gd name="T30" fmla="*/ 56 w 72"/>
                <a:gd name="T31" fmla="*/ 12 h 73"/>
                <a:gd name="T32" fmla="*/ 60 w 72"/>
                <a:gd name="T33" fmla="*/ 16 h 73"/>
                <a:gd name="T34" fmla="*/ 60 w 72"/>
                <a:gd name="T35" fmla="*/ 5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2" h="73">
                  <a:moveTo>
                    <a:pt x="56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8"/>
                    <a:pt x="0" y="1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5"/>
                    <a:pt x="7" y="73"/>
                    <a:pt x="16" y="73"/>
                  </a:cubicBezTo>
                  <a:cubicBezTo>
                    <a:pt x="56" y="73"/>
                    <a:pt x="56" y="73"/>
                    <a:pt x="56" y="73"/>
                  </a:cubicBezTo>
                  <a:cubicBezTo>
                    <a:pt x="65" y="73"/>
                    <a:pt x="72" y="65"/>
                    <a:pt x="72" y="57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72" y="8"/>
                    <a:pt x="65" y="0"/>
                    <a:pt x="56" y="0"/>
                  </a:cubicBezTo>
                  <a:close/>
                  <a:moveTo>
                    <a:pt x="60" y="57"/>
                  </a:moveTo>
                  <a:cubicBezTo>
                    <a:pt x="60" y="59"/>
                    <a:pt x="59" y="61"/>
                    <a:pt x="56" y="61"/>
                  </a:cubicBezTo>
                  <a:cubicBezTo>
                    <a:pt x="16" y="61"/>
                    <a:pt x="16" y="61"/>
                    <a:pt x="16" y="61"/>
                  </a:cubicBezTo>
                  <a:cubicBezTo>
                    <a:pt x="14" y="61"/>
                    <a:pt x="12" y="59"/>
                    <a:pt x="12" y="57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4"/>
                    <a:pt x="14" y="12"/>
                    <a:pt x="16" y="12"/>
                  </a:cubicBezTo>
                  <a:cubicBezTo>
                    <a:pt x="56" y="12"/>
                    <a:pt x="56" y="12"/>
                    <a:pt x="56" y="12"/>
                  </a:cubicBezTo>
                  <a:cubicBezTo>
                    <a:pt x="59" y="12"/>
                    <a:pt x="60" y="14"/>
                    <a:pt x="60" y="16"/>
                  </a:cubicBezTo>
                  <a:lnTo>
                    <a:pt x="60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22" name="Freeform 74">
              <a:extLst>
                <a:ext uri="{FF2B5EF4-FFF2-40B4-BE49-F238E27FC236}">
                  <a16:creationId xmlns:a16="http://schemas.microsoft.com/office/drawing/2014/main" id="{51900800-5E83-584C-0196-5E2E9C1B96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41" y="471"/>
              <a:ext cx="107" cy="108"/>
            </a:xfrm>
            <a:custGeom>
              <a:avLst/>
              <a:gdLst>
                <a:gd name="T0" fmla="*/ 56 w 72"/>
                <a:gd name="T1" fmla="*/ 0 h 73"/>
                <a:gd name="T2" fmla="*/ 16 w 72"/>
                <a:gd name="T3" fmla="*/ 0 h 73"/>
                <a:gd name="T4" fmla="*/ 0 w 72"/>
                <a:gd name="T5" fmla="*/ 16 h 73"/>
                <a:gd name="T6" fmla="*/ 0 w 72"/>
                <a:gd name="T7" fmla="*/ 57 h 73"/>
                <a:gd name="T8" fmla="*/ 16 w 72"/>
                <a:gd name="T9" fmla="*/ 73 h 73"/>
                <a:gd name="T10" fmla="*/ 56 w 72"/>
                <a:gd name="T11" fmla="*/ 73 h 73"/>
                <a:gd name="T12" fmla="*/ 72 w 72"/>
                <a:gd name="T13" fmla="*/ 57 h 73"/>
                <a:gd name="T14" fmla="*/ 72 w 72"/>
                <a:gd name="T15" fmla="*/ 16 h 73"/>
                <a:gd name="T16" fmla="*/ 56 w 72"/>
                <a:gd name="T17" fmla="*/ 0 h 73"/>
                <a:gd name="T18" fmla="*/ 60 w 72"/>
                <a:gd name="T19" fmla="*/ 57 h 73"/>
                <a:gd name="T20" fmla="*/ 56 w 72"/>
                <a:gd name="T21" fmla="*/ 61 h 73"/>
                <a:gd name="T22" fmla="*/ 16 w 72"/>
                <a:gd name="T23" fmla="*/ 61 h 73"/>
                <a:gd name="T24" fmla="*/ 12 w 72"/>
                <a:gd name="T25" fmla="*/ 57 h 73"/>
                <a:gd name="T26" fmla="*/ 12 w 72"/>
                <a:gd name="T27" fmla="*/ 16 h 73"/>
                <a:gd name="T28" fmla="*/ 16 w 72"/>
                <a:gd name="T29" fmla="*/ 12 h 73"/>
                <a:gd name="T30" fmla="*/ 56 w 72"/>
                <a:gd name="T31" fmla="*/ 12 h 73"/>
                <a:gd name="T32" fmla="*/ 60 w 72"/>
                <a:gd name="T33" fmla="*/ 16 h 73"/>
                <a:gd name="T34" fmla="*/ 60 w 72"/>
                <a:gd name="T35" fmla="*/ 5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2" h="73">
                  <a:moveTo>
                    <a:pt x="56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8"/>
                    <a:pt x="0" y="1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6"/>
                    <a:pt x="7" y="73"/>
                    <a:pt x="16" y="73"/>
                  </a:cubicBezTo>
                  <a:cubicBezTo>
                    <a:pt x="56" y="73"/>
                    <a:pt x="56" y="73"/>
                    <a:pt x="56" y="73"/>
                  </a:cubicBezTo>
                  <a:cubicBezTo>
                    <a:pt x="65" y="73"/>
                    <a:pt x="72" y="66"/>
                    <a:pt x="72" y="57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72" y="8"/>
                    <a:pt x="65" y="0"/>
                    <a:pt x="56" y="0"/>
                  </a:cubicBezTo>
                  <a:close/>
                  <a:moveTo>
                    <a:pt x="60" y="57"/>
                  </a:moveTo>
                  <a:cubicBezTo>
                    <a:pt x="60" y="59"/>
                    <a:pt x="58" y="61"/>
                    <a:pt x="56" y="61"/>
                  </a:cubicBezTo>
                  <a:cubicBezTo>
                    <a:pt x="16" y="61"/>
                    <a:pt x="16" y="61"/>
                    <a:pt x="16" y="61"/>
                  </a:cubicBezTo>
                  <a:cubicBezTo>
                    <a:pt x="13" y="61"/>
                    <a:pt x="12" y="59"/>
                    <a:pt x="12" y="57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4"/>
                    <a:pt x="13" y="12"/>
                    <a:pt x="16" y="12"/>
                  </a:cubicBezTo>
                  <a:cubicBezTo>
                    <a:pt x="56" y="12"/>
                    <a:pt x="56" y="12"/>
                    <a:pt x="56" y="12"/>
                  </a:cubicBezTo>
                  <a:cubicBezTo>
                    <a:pt x="58" y="12"/>
                    <a:pt x="60" y="14"/>
                    <a:pt x="60" y="16"/>
                  </a:cubicBezTo>
                  <a:lnTo>
                    <a:pt x="60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23" name="Freeform 75">
              <a:extLst>
                <a:ext uri="{FF2B5EF4-FFF2-40B4-BE49-F238E27FC236}">
                  <a16:creationId xmlns:a16="http://schemas.microsoft.com/office/drawing/2014/main" id="{BFA4E25E-A504-2AF8-3482-A28FC18928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41" y="597"/>
              <a:ext cx="107" cy="107"/>
            </a:xfrm>
            <a:custGeom>
              <a:avLst/>
              <a:gdLst>
                <a:gd name="T0" fmla="*/ 56 w 72"/>
                <a:gd name="T1" fmla="*/ 0 h 72"/>
                <a:gd name="T2" fmla="*/ 16 w 72"/>
                <a:gd name="T3" fmla="*/ 0 h 72"/>
                <a:gd name="T4" fmla="*/ 0 w 72"/>
                <a:gd name="T5" fmla="*/ 16 h 72"/>
                <a:gd name="T6" fmla="*/ 0 w 72"/>
                <a:gd name="T7" fmla="*/ 56 h 72"/>
                <a:gd name="T8" fmla="*/ 16 w 72"/>
                <a:gd name="T9" fmla="*/ 72 h 72"/>
                <a:gd name="T10" fmla="*/ 56 w 72"/>
                <a:gd name="T11" fmla="*/ 72 h 72"/>
                <a:gd name="T12" fmla="*/ 72 w 72"/>
                <a:gd name="T13" fmla="*/ 56 h 72"/>
                <a:gd name="T14" fmla="*/ 72 w 72"/>
                <a:gd name="T15" fmla="*/ 16 h 72"/>
                <a:gd name="T16" fmla="*/ 56 w 72"/>
                <a:gd name="T17" fmla="*/ 0 h 72"/>
                <a:gd name="T18" fmla="*/ 60 w 72"/>
                <a:gd name="T19" fmla="*/ 56 h 72"/>
                <a:gd name="T20" fmla="*/ 56 w 72"/>
                <a:gd name="T21" fmla="*/ 60 h 72"/>
                <a:gd name="T22" fmla="*/ 16 w 72"/>
                <a:gd name="T23" fmla="*/ 60 h 72"/>
                <a:gd name="T24" fmla="*/ 12 w 72"/>
                <a:gd name="T25" fmla="*/ 56 h 72"/>
                <a:gd name="T26" fmla="*/ 12 w 72"/>
                <a:gd name="T27" fmla="*/ 16 h 72"/>
                <a:gd name="T28" fmla="*/ 16 w 72"/>
                <a:gd name="T29" fmla="*/ 12 h 72"/>
                <a:gd name="T30" fmla="*/ 56 w 72"/>
                <a:gd name="T31" fmla="*/ 12 h 72"/>
                <a:gd name="T32" fmla="*/ 60 w 72"/>
                <a:gd name="T33" fmla="*/ 16 h 72"/>
                <a:gd name="T34" fmla="*/ 60 w 72"/>
                <a:gd name="T35" fmla="*/ 5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2" h="72">
                  <a:moveTo>
                    <a:pt x="56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7"/>
                    <a:pt x="0" y="1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5"/>
                    <a:pt x="7" y="72"/>
                    <a:pt x="16" y="72"/>
                  </a:cubicBezTo>
                  <a:cubicBezTo>
                    <a:pt x="56" y="72"/>
                    <a:pt x="56" y="72"/>
                    <a:pt x="56" y="72"/>
                  </a:cubicBezTo>
                  <a:cubicBezTo>
                    <a:pt x="65" y="72"/>
                    <a:pt x="72" y="65"/>
                    <a:pt x="72" y="56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72" y="7"/>
                    <a:pt x="65" y="0"/>
                    <a:pt x="56" y="0"/>
                  </a:cubicBezTo>
                  <a:close/>
                  <a:moveTo>
                    <a:pt x="60" y="56"/>
                  </a:moveTo>
                  <a:cubicBezTo>
                    <a:pt x="60" y="58"/>
                    <a:pt x="58" y="60"/>
                    <a:pt x="56" y="60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13" y="60"/>
                    <a:pt x="12" y="58"/>
                    <a:pt x="12" y="5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4"/>
                    <a:pt x="13" y="12"/>
                    <a:pt x="16" y="12"/>
                  </a:cubicBezTo>
                  <a:cubicBezTo>
                    <a:pt x="56" y="12"/>
                    <a:pt x="56" y="12"/>
                    <a:pt x="56" y="12"/>
                  </a:cubicBezTo>
                  <a:cubicBezTo>
                    <a:pt x="58" y="12"/>
                    <a:pt x="60" y="14"/>
                    <a:pt x="60" y="16"/>
                  </a:cubicBezTo>
                  <a:lnTo>
                    <a:pt x="60" y="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24" name="Freeform 76">
              <a:extLst>
                <a:ext uri="{FF2B5EF4-FFF2-40B4-BE49-F238E27FC236}">
                  <a16:creationId xmlns:a16="http://schemas.microsoft.com/office/drawing/2014/main" id="{135F5A5F-D8D4-C167-FE9F-FB977EED82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41" y="721"/>
              <a:ext cx="107" cy="109"/>
            </a:xfrm>
            <a:custGeom>
              <a:avLst/>
              <a:gdLst>
                <a:gd name="T0" fmla="*/ 56 w 72"/>
                <a:gd name="T1" fmla="*/ 0 h 73"/>
                <a:gd name="T2" fmla="*/ 16 w 72"/>
                <a:gd name="T3" fmla="*/ 0 h 73"/>
                <a:gd name="T4" fmla="*/ 0 w 72"/>
                <a:gd name="T5" fmla="*/ 16 h 73"/>
                <a:gd name="T6" fmla="*/ 0 w 72"/>
                <a:gd name="T7" fmla="*/ 57 h 73"/>
                <a:gd name="T8" fmla="*/ 16 w 72"/>
                <a:gd name="T9" fmla="*/ 73 h 73"/>
                <a:gd name="T10" fmla="*/ 56 w 72"/>
                <a:gd name="T11" fmla="*/ 73 h 73"/>
                <a:gd name="T12" fmla="*/ 72 w 72"/>
                <a:gd name="T13" fmla="*/ 57 h 73"/>
                <a:gd name="T14" fmla="*/ 72 w 72"/>
                <a:gd name="T15" fmla="*/ 16 h 73"/>
                <a:gd name="T16" fmla="*/ 56 w 72"/>
                <a:gd name="T17" fmla="*/ 0 h 73"/>
                <a:gd name="T18" fmla="*/ 60 w 72"/>
                <a:gd name="T19" fmla="*/ 57 h 73"/>
                <a:gd name="T20" fmla="*/ 56 w 72"/>
                <a:gd name="T21" fmla="*/ 61 h 73"/>
                <a:gd name="T22" fmla="*/ 16 w 72"/>
                <a:gd name="T23" fmla="*/ 61 h 73"/>
                <a:gd name="T24" fmla="*/ 12 w 72"/>
                <a:gd name="T25" fmla="*/ 57 h 73"/>
                <a:gd name="T26" fmla="*/ 12 w 72"/>
                <a:gd name="T27" fmla="*/ 16 h 73"/>
                <a:gd name="T28" fmla="*/ 16 w 72"/>
                <a:gd name="T29" fmla="*/ 12 h 73"/>
                <a:gd name="T30" fmla="*/ 56 w 72"/>
                <a:gd name="T31" fmla="*/ 12 h 73"/>
                <a:gd name="T32" fmla="*/ 60 w 72"/>
                <a:gd name="T33" fmla="*/ 16 h 73"/>
                <a:gd name="T34" fmla="*/ 60 w 72"/>
                <a:gd name="T35" fmla="*/ 57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2" h="73">
                  <a:moveTo>
                    <a:pt x="56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8"/>
                    <a:pt x="0" y="1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5"/>
                    <a:pt x="7" y="73"/>
                    <a:pt x="16" y="73"/>
                  </a:cubicBezTo>
                  <a:cubicBezTo>
                    <a:pt x="56" y="73"/>
                    <a:pt x="56" y="73"/>
                    <a:pt x="56" y="73"/>
                  </a:cubicBezTo>
                  <a:cubicBezTo>
                    <a:pt x="65" y="73"/>
                    <a:pt x="72" y="65"/>
                    <a:pt x="72" y="57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72" y="8"/>
                    <a:pt x="65" y="0"/>
                    <a:pt x="56" y="0"/>
                  </a:cubicBezTo>
                  <a:close/>
                  <a:moveTo>
                    <a:pt x="60" y="57"/>
                  </a:moveTo>
                  <a:cubicBezTo>
                    <a:pt x="60" y="59"/>
                    <a:pt x="58" y="61"/>
                    <a:pt x="56" y="61"/>
                  </a:cubicBezTo>
                  <a:cubicBezTo>
                    <a:pt x="16" y="61"/>
                    <a:pt x="16" y="61"/>
                    <a:pt x="16" y="61"/>
                  </a:cubicBezTo>
                  <a:cubicBezTo>
                    <a:pt x="13" y="61"/>
                    <a:pt x="12" y="59"/>
                    <a:pt x="12" y="57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4"/>
                    <a:pt x="13" y="12"/>
                    <a:pt x="16" y="12"/>
                  </a:cubicBezTo>
                  <a:cubicBezTo>
                    <a:pt x="56" y="12"/>
                    <a:pt x="56" y="12"/>
                    <a:pt x="56" y="12"/>
                  </a:cubicBezTo>
                  <a:cubicBezTo>
                    <a:pt x="58" y="12"/>
                    <a:pt x="60" y="14"/>
                    <a:pt x="60" y="16"/>
                  </a:cubicBezTo>
                  <a:lnTo>
                    <a:pt x="60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cs typeface="Arial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F7A37A7C-BBAB-8F19-9088-8CFC2B3EA9D2}"/>
              </a:ext>
            </a:extLst>
          </p:cNvPr>
          <p:cNvSpPr txBox="1"/>
          <p:nvPr/>
        </p:nvSpPr>
        <p:spPr>
          <a:xfrm>
            <a:off x="551473" y="180757"/>
            <a:ext cx="3648388" cy="20910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228600">
              <a:spcAft>
                <a:spcPts val="1200"/>
              </a:spcAft>
            </a:pPr>
            <a:r>
              <a:rPr lang="en-US" sz="1000" noProof="0">
                <a:latin typeface="Graphik Light" panose="020B0403030202060203" pitchFamily="34" charset="0"/>
              </a:rPr>
              <a:t>Digital Core Offering Domain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D0CE1E3-0B14-16FF-AD49-34766B7F41E8}"/>
              </a:ext>
            </a:extLst>
          </p:cNvPr>
          <p:cNvSpPr txBox="1"/>
          <p:nvPr/>
        </p:nvSpPr>
        <p:spPr>
          <a:xfrm>
            <a:off x="7091916" y="37220"/>
            <a:ext cx="500234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Light" panose="020B0403030202060203" pitchFamily="34" charset="0"/>
                <a:ea typeface="+mn-ea"/>
                <a:cs typeface="+mn-cs"/>
              </a:rPr>
              <a:t>Global Offering Lead: 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-LightItalic" panose="020B0403030202060203" pitchFamily="34" charset="0"/>
                <a:ea typeface="+mn-ea"/>
                <a:cs typeface="+mn-cs"/>
              </a:rPr>
              <a:t>Avinash Rao</a:t>
            </a:r>
            <a:endParaRPr lang="en-US" sz="1000" b="1">
              <a:solidFill>
                <a:srgbClr val="000000"/>
              </a:solidFill>
              <a:latin typeface="Graphik-LightItalic" panose="020B0403030202060203" pitchFamily="34" charset="0"/>
            </a:endParaRPr>
          </a:p>
        </p:txBody>
      </p:sp>
      <p:sp>
        <p:nvSpPr>
          <p:cNvPr id="29" name="copyright">
            <a:extLst>
              <a:ext uri="{FF2B5EF4-FFF2-40B4-BE49-F238E27FC236}">
                <a16:creationId xmlns:a16="http://schemas.microsoft.com/office/drawing/2014/main" id="{DBB38C91-4AE7-6556-5036-4BC6C7683CE4}"/>
              </a:ext>
            </a:extLst>
          </p:cNvPr>
          <p:cNvSpPr txBox="1"/>
          <p:nvPr/>
        </p:nvSpPr>
        <p:spPr>
          <a:xfrm>
            <a:off x="9128845" y="6619375"/>
            <a:ext cx="2455800" cy="123111"/>
          </a:xfrm>
          <a:prstGeom prst="rect">
            <a:avLst/>
          </a:prstGeom>
          <a:noFill/>
          <a:effectLst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r" defTabSz="2285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Copyright © 2026 Accenture. All rights reserved.</a:t>
            </a:r>
            <a:endParaRPr kumimoji="0" lang="en-US" sz="1351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glow rad="63500">
                  <a:srgbClr val="000000">
                    <a:alpha val="20000"/>
                  </a:srgbClr>
                </a:glow>
              </a:effectLst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BB54D2F-64EC-2110-E5AF-24E2B2FC8466}"/>
              </a:ext>
            </a:extLst>
          </p:cNvPr>
          <p:cNvSpPr txBox="1"/>
          <p:nvPr/>
        </p:nvSpPr>
        <p:spPr>
          <a:xfrm>
            <a:off x="5259167" y="6588097"/>
            <a:ext cx="2377440" cy="2224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sz="1000" noProof="0">
                <a:latin typeface="Graphik Light" panose="020B0403030202060203" pitchFamily="34" charset="0"/>
              </a:rPr>
              <a:t>Internal Use Only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2605C3E-1108-016C-21D7-8E50DA3EFC3E}"/>
              </a:ext>
            </a:extLst>
          </p:cNvPr>
          <p:cNvSpPr txBox="1"/>
          <p:nvPr/>
        </p:nvSpPr>
        <p:spPr>
          <a:xfrm>
            <a:off x="503074" y="6518847"/>
            <a:ext cx="5446756" cy="31679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228600">
              <a:lnSpc>
                <a:spcPct val="90000"/>
              </a:lnSpc>
            </a:pPr>
            <a:r>
              <a:rPr lang="en-US" sz="800" noProof="0">
                <a:latin typeface="Graphik Light" panose="020B0403030202060203" pitchFamily="34" charset="0"/>
              </a:rPr>
              <a:t>* part </a:t>
            </a:r>
            <a:r>
              <a:rPr lang="en-US" sz="800">
                <a:latin typeface="Graphik Light" panose="020B0403030202060203" pitchFamily="34" charset="0"/>
              </a:rPr>
              <a:t>of the respective Software &amp; Platform Engineering, AI-ready </a:t>
            </a:r>
            <a:r>
              <a:rPr lang="en-US" sz="800" noProof="0">
                <a:latin typeface="Graphik Light" panose="020B0403030202060203" pitchFamily="34" charset="0"/>
              </a:rPr>
              <a:t>Data, and Intelligent Infrastructure Services Offering Domains. Integrated within the larger Managed Reinvention Services framework as an offer depending on scope</a:t>
            </a:r>
            <a:r>
              <a:rPr lang="en-US" sz="800">
                <a:latin typeface="Graphik Light" panose="020B0403030202060203" pitchFamily="34" charset="0"/>
              </a:rPr>
              <a:t> for a multi-tower deal.</a:t>
            </a:r>
            <a:endParaRPr lang="en-US" sz="800" noProof="0">
              <a:latin typeface="Graphik Light" panose="020B040303020206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6074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0E0502-D3A3-E857-3978-9D4120639D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3B3E9CDC-8963-20FB-A714-FF04A286F28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66000">
                <a:srgbClr val="FBEDE0">
                  <a:alpha val="94000"/>
                </a:srgbClr>
              </a:gs>
              <a:gs pos="33000">
                <a:srgbClr val="FDDBF8"/>
              </a:gs>
              <a:gs pos="100000">
                <a:schemeClr val="bg1">
                  <a:alpha val="87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108000" rIns="108000" bIns="108000" rtlCol="0" anchor="t"/>
          <a:lstStyle/>
          <a:p>
            <a:endParaRPr lang="en-US" sz="1600">
              <a:solidFill>
                <a:schemeClr val="accent1"/>
              </a:solidFill>
              <a:latin typeface="Graphik Semibold" panose="020B0703030202060203" pitchFamily="34" charset="0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D0C7897F-1A37-9FD4-0AF4-080A901AE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403828"/>
          </a:xfrm>
        </p:spPr>
        <p:txBody>
          <a:bodyPr/>
          <a:lstStyle/>
          <a:p>
            <a:r>
              <a:rPr lang="en-US" noProof="0"/>
              <a:t>Managed Reinvention Services – Service Intelligence Platform</a:t>
            </a:r>
            <a:endParaRPr lang="en-US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CDA18B88-86E4-2631-193E-45E452BF07A1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63411" y="1109663"/>
            <a:ext cx="11265173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accent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US"/>
              <a:t>Agent First, Human In the Lead and powered by a living digital twin of the client’s estate via Service Intelligence Platform</a:t>
            </a:r>
          </a:p>
          <a:p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B132384-A9E8-E7F4-6278-77A7DDD3BC57}"/>
              </a:ext>
            </a:extLst>
          </p:cNvPr>
          <p:cNvSpPr txBox="1"/>
          <p:nvPr/>
        </p:nvSpPr>
        <p:spPr>
          <a:xfrm>
            <a:off x="5259167" y="6588097"/>
            <a:ext cx="2377440" cy="2224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sz="1000" noProof="0">
                <a:latin typeface="Graphik Light" panose="020B0403030202060203" pitchFamily="34" charset="0"/>
              </a:rPr>
              <a:t>Internal Use Only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FFDDF9B-C87B-5FD3-3FA0-88C897F0BB3D}"/>
              </a:ext>
            </a:extLst>
          </p:cNvPr>
          <p:cNvSpPr txBox="1">
            <a:spLocks/>
          </p:cNvSpPr>
          <p:nvPr/>
        </p:nvSpPr>
        <p:spPr>
          <a:xfrm>
            <a:off x="563411" y="1109663"/>
            <a:ext cx="11417225" cy="384048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accent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  <a:lvl2pPr marL="228594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189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783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377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BB19A01-8636-7C13-4B7B-590E492D4BDD}"/>
              </a:ext>
            </a:extLst>
          </p:cNvPr>
          <p:cNvSpPr/>
          <p:nvPr/>
        </p:nvSpPr>
        <p:spPr>
          <a:xfrm>
            <a:off x="395265" y="2388174"/>
            <a:ext cx="11585372" cy="1932792"/>
          </a:xfrm>
          <a:prstGeom prst="rect">
            <a:avLst/>
          </a:prstGeom>
          <a:solidFill>
            <a:schemeClr val="accent1">
              <a:lumMod val="20000"/>
              <a:lumOff val="80000"/>
              <a:alpha val="19005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E2BFCE5-C7EC-C7A2-5044-4DB4E29D6855}"/>
              </a:ext>
            </a:extLst>
          </p:cNvPr>
          <p:cNvSpPr/>
          <p:nvPr/>
        </p:nvSpPr>
        <p:spPr>
          <a:xfrm>
            <a:off x="395926" y="1467207"/>
            <a:ext cx="6061139" cy="80464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589004F-1181-2C26-8416-096CBC8DAA51}"/>
              </a:ext>
            </a:extLst>
          </p:cNvPr>
          <p:cNvSpPr txBox="1"/>
          <p:nvPr/>
        </p:nvSpPr>
        <p:spPr>
          <a:xfrm>
            <a:off x="545015" y="5459886"/>
            <a:ext cx="1590385" cy="81403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228600">
              <a:spcAft>
                <a:spcPts val="1200"/>
              </a:spcAft>
            </a:pPr>
            <a:r>
              <a:rPr lang="en-US" sz="1600" noProof="0">
                <a:solidFill>
                  <a:schemeClr val="accent1"/>
                </a:solidFill>
              </a:rPr>
              <a:t>Integration Hub: Signal sources </a:t>
            </a:r>
            <a:r>
              <a:rPr lang="en-US" sz="1600">
                <a:solidFill>
                  <a:schemeClr val="accent1"/>
                </a:solidFill>
              </a:rPr>
              <a:t>from client’s </a:t>
            </a:r>
            <a:r>
              <a:rPr lang="en-US" sz="1600" noProof="0">
                <a:solidFill>
                  <a:schemeClr val="accent1"/>
                </a:solidFill>
              </a:rPr>
              <a:t>brownfield estate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BF9D292-6A77-626C-57FA-2BE81ABE5E97}"/>
              </a:ext>
            </a:extLst>
          </p:cNvPr>
          <p:cNvCxnSpPr>
            <a:cxnSpLocks/>
          </p:cNvCxnSpPr>
          <p:nvPr/>
        </p:nvCxnSpPr>
        <p:spPr>
          <a:xfrm>
            <a:off x="4593293" y="5385821"/>
            <a:ext cx="7172" cy="43480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CC44B2F6-6DEF-AFFB-80AD-0768BA1E23B7}"/>
              </a:ext>
            </a:extLst>
          </p:cNvPr>
          <p:cNvSpPr txBox="1"/>
          <p:nvPr/>
        </p:nvSpPr>
        <p:spPr>
          <a:xfrm>
            <a:off x="2059645" y="5341517"/>
            <a:ext cx="725297" cy="34595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sz="1500" noProof="0"/>
              <a:t>Code Repos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AE74BD3-890A-92D1-ACA1-BAC8383AE5CD}"/>
              </a:ext>
            </a:extLst>
          </p:cNvPr>
          <p:cNvSpPr txBox="1"/>
          <p:nvPr/>
        </p:nvSpPr>
        <p:spPr>
          <a:xfrm>
            <a:off x="4672633" y="5376178"/>
            <a:ext cx="882254" cy="49757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sz="1500" noProof="0"/>
              <a:t>CI / CD Pipelines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DB9010F-7459-B4AD-4D22-74EB1AB03673}"/>
              </a:ext>
            </a:extLst>
          </p:cNvPr>
          <p:cNvSpPr txBox="1"/>
          <p:nvPr/>
        </p:nvSpPr>
        <p:spPr>
          <a:xfrm>
            <a:off x="7105428" y="5379520"/>
            <a:ext cx="1131466" cy="52156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sz="1500" noProof="0"/>
              <a:t>CMDB/ Service Mgmt.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DCC4185-5496-C971-572D-6346B06CF198}"/>
              </a:ext>
            </a:extLst>
          </p:cNvPr>
          <p:cNvSpPr txBox="1"/>
          <p:nvPr/>
        </p:nvSpPr>
        <p:spPr>
          <a:xfrm>
            <a:off x="9513256" y="5492920"/>
            <a:ext cx="1131466" cy="37057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sz="1500" noProof="0"/>
              <a:t>Observability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A52B27F-094C-90B1-9231-452E914B29C3}"/>
              </a:ext>
            </a:extLst>
          </p:cNvPr>
          <p:cNvSpPr txBox="1"/>
          <p:nvPr/>
        </p:nvSpPr>
        <p:spPr>
          <a:xfrm>
            <a:off x="1986131" y="6026613"/>
            <a:ext cx="872324" cy="2908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sz="1500" noProof="0"/>
              <a:t>Wiki / Docs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75CDCCC-8DF9-70EB-C959-FEE0ABA17CD1}"/>
              </a:ext>
            </a:extLst>
          </p:cNvPr>
          <p:cNvSpPr txBox="1"/>
          <p:nvPr/>
        </p:nvSpPr>
        <p:spPr>
          <a:xfrm>
            <a:off x="4625875" y="6065829"/>
            <a:ext cx="1020554" cy="49749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sz="1500" noProof="0"/>
              <a:t>Team Topology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2AAC0AF-9DC8-7A7E-A0D0-D37DE4172C4F}"/>
              </a:ext>
            </a:extLst>
          </p:cNvPr>
          <p:cNvSpPr txBox="1"/>
          <p:nvPr/>
        </p:nvSpPr>
        <p:spPr>
          <a:xfrm>
            <a:off x="7108676" y="6051601"/>
            <a:ext cx="1258222" cy="29079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sz="1500" noProof="0"/>
              <a:t>Domain </a:t>
            </a:r>
            <a:r>
              <a:rPr lang="en-US" sz="1500"/>
              <a:t> </a:t>
            </a:r>
            <a:r>
              <a:rPr lang="en-US" sz="1500" noProof="0"/>
              <a:t>Driven Design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7547DAA-884A-A440-80FF-44AE5D30287D}"/>
              </a:ext>
            </a:extLst>
          </p:cNvPr>
          <p:cNvSpPr txBox="1"/>
          <p:nvPr/>
        </p:nvSpPr>
        <p:spPr>
          <a:xfrm>
            <a:off x="545015" y="4588017"/>
            <a:ext cx="1551159" cy="53210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228600">
              <a:spcAft>
                <a:spcPts val="1200"/>
              </a:spcAft>
            </a:pPr>
            <a:r>
              <a:rPr lang="en-GB" sz="1600" noProof="1">
                <a:solidFill>
                  <a:schemeClr val="accent1"/>
                </a:solidFill>
              </a:rPr>
              <a:t>AI Normalisation &amp; Inference layer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709018A-92E0-22E9-D9BD-4ADB735FC93E}"/>
              </a:ext>
            </a:extLst>
          </p:cNvPr>
          <p:cNvSpPr txBox="1"/>
          <p:nvPr/>
        </p:nvSpPr>
        <p:spPr>
          <a:xfrm>
            <a:off x="2434966" y="4524431"/>
            <a:ext cx="1590385" cy="2908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sz="1500" noProof="0"/>
              <a:t>Entity Resolution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9CD3234-FC59-88FA-8F38-BE9B7E81ECA6}"/>
              </a:ext>
            </a:extLst>
          </p:cNvPr>
          <p:cNvSpPr txBox="1"/>
          <p:nvPr/>
        </p:nvSpPr>
        <p:spPr>
          <a:xfrm>
            <a:off x="2406506" y="4821976"/>
            <a:ext cx="1590385" cy="2908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sz="1500" noProof="0"/>
              <a:t>Schema Mapping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4AD9247-5382-0C4B-6047-FFD81A35E38A}"/>
              </a:ext>
            </a:extLst>
          </p:cNvPr>
          <p:cNvSpPr txBox="1"/>
          <p:nvPr/>
        </p:nvSpPr>
        <p:spPr>
          <a:xfrm>
            <a:off x="4488258" y="4827914"/>
            <a:ext cx="1590385" cy="2908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sz="1500" noProof="0"/>
              <a:t>Confidence Scoring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1DCC587-A9DD-6B71-4F0D-A0819C976648}"/>
              </a:ext>
            </a:extLst>
          </p:cNvPr>
          <p:cNvSpPr txBox="1"/>
          <p:nvPr/>
        </p:nvSpPr>
        <p:spPr>
          <a:xfrm>
            <a:off x="4455200" y="4541273"/>
            <a:ext cx="1590385" cy="2908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sz="1500" noProof="0"/>
              <a:t>Edge Inference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99D0D124-770C-F30A-8C72-32FBB8FD30C0}"/>
              </a:ext>
            </a:extLst>
          </p:cNvPr>
          <p:cNvSpPr/>
          <p:nvPr/>
        </p:nvSpPr>
        <p:spPr>
          <a:xfrm>
            <a:off x="3339956" y="2887295"/>
            <a:ext cx="311914" cy="27913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34FF99EE-C832-9BEA-1485-230BD9343A46}"/>
              </a:ext>
            </a:extLst>
          </p:cNvPr>
          <p:cNvSpPr/>
          <p:nvPr/>
        </p:nvSpPr>
        <p:spPr>
          <a:xfrm>
            <a:off x="4189199" y="3322973"/>
            <a:ext cx="311914" cy="27913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C78326E5-FF1A-8272-104F-2332000BB5DB}"/>
              </a:ext>
            </a:extLst>
          </p:cNvPr>
          <p:cNvSpPr/>
          <p:nvPr/>
        </p:nvSpPr>
        <p:spPr>
          <a:xfrm>
            <a:off x="4957803" y="2815701"/>
            <a:ext cx="311914" cy="27913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58145460-A370-67FD-73FD-7C032C2B2144}"/>
              </a:ext>
            </a:extLst>
          </p:cNvPr>
          <p:cNvSpPr/>
          <p:nvPr/>
        </p:nvSpPr>
        <p:spPr>
          <a:xfrm>
            <a:off x="6190830" y="2813747"/>
            <a:ext cx="311914" cy="27913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D496D359-D138-A6C9-DF96-A4F42AC52C3D}"/>
              </a:ext>
            </a:extLst>
          </p:cNvPr>
          <p:cNvSpPr/>
          <p:nvPr/>
        </p:nvSpPr>
        <p:spPr>
          <a:xfrm>
            <a:off x="6692039" y="3449442"/>
            <a:ext cx="311914" cy="27913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22745B87-BB95-D158-BFB6-92506D45D39A}"/>
              </a:ext>
            </a:extLst>
          </p:cNvPr>
          <p:cNvSpPr/>
          <p:nvPr/>
        </p:nvSpPr>
        <p:spPr>
          <a:xfrm>
            <a:off x="7394164" y="2883782"/>
            <a:ext cx="311914" cy="27913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608C9482-EED5-FBAC-E825-019197F7E948}"/>
              </a:ext>
            </a:extLst>
          </p:cNvPr>
          <p:cNvSpPr/>
          <p:nvPr/>
        </p:nvSpPr>
        <p:spPr>
          <a:xfrm>
            <a:off x="9084063" y="3055736"/>
            <a:ext cx="311914" cy="27913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D5948994-A740-A7F6-EA39-CD919B74967B}"/>
              </a:ext>
            </a:extLst>
          </p:cNvPr>
          <p:cNvSpPr/>
          <p:nvPr/>
        </p:nvSpPr>
        <p:spPr>
          <a:xfrm>
            <a:off x="10364337" y="3064009"/>
            <a:ext cx="311914" cy="27913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936643B-02EB-BD4B-065F-F2BB6246CAC1}"/>
              </a:ext>
            </a:extLst>
          </p:cNvPr>
          <p:cNvSpPr txBox="1"/>
          <p:nvPr/>
        </p:nvSpPr>
        <p:spPr>
          <a:xfrm>
            <a:off x="566651" y="2927146"/>
            <a:ext cx="1628964" cy="106577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228600">
              <a:spcAft>
                <a:spcPts val="1200"/>
              </a:spcAft>
            </a:pPr>
            <a:r>
              <a:rPr lang="en-GB" sz="1600" b="1" noProof="1">
                <a:solidFill>
                  <a:schemeClr val="accent1"/>
                </a:solidFill>
              </a:rPr>
              <a:t>Service Intelligence Context Graph</a:t>
            </a:r>
            <a:r>
              <a:rPr lang="en-GB" sz="1600" noProof="1">
                <a:solidFill>
                  <a:schemeClr val="accent1"/>
                </a:solidFill>
              </a:rPr>
              <a:t> (Enterprise Memory asset that compounds value)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DB9053D-C54D-2066-3244-5D6A9B4F6622}"/>
              </a:ext>
            </a:extLst>
          </p:cNvPr>
          <p:cNvSpPr txBox="1"/>
          <p:nvPr/>
        </p:nvSpPr>
        <p:spPr>
          <a:xfrm>
            <a:off x="2556818" y="2466040"/>
            <a:ext cx="1590385" cy="2908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sz="1200"/>
              <a:t>Payment Service Threshold Breach Signal</a:t>
            </a:r>
            <a:endParaRPr lang="en-US" sz="1200" noProof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4A4683A-9346-78F1-7BEB-67EE6611D6F8}"/>
              </a:ext>
            </a:extLst>
          </p:cNvPr>
          <p:cNvSpPr txBox="1"/>
          <p:nvPr/>
        </p:nvSpPr>
        <p:spPr>
          <a:xfrm>
            <a:off x="3808036" y="3645476"/>
            <a:ext cx="967228" cy="2908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sz="1200"/>
              <a:t>Triggers Incident Ticket</a:t>
            </a:r>
            <a:endParaRPr lang="en-US" sz="1200" noProof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54DAA32-A599-4929-5E39-183AFC9CBCC3}"/>
              </a:ext>
            </a:extLst>
          </p:cNvPr>
          <p:cNvSpPr txBox="1"/>
          <p:nvPr/>
        </p:nvSpPr>
        <p:spPr>
          <a:xfrm>
            <a:off x="4273283" y="2410163"/>
            <a:ext cx="1541074" cy="2908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sz="1200"/>
              <a:t>Agent triaged and traced to Application A</a:t>
            </a:r>
            <a:endParaRPr lang="en-US" sz="1200" noProof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4BC04C8-5474-05E5-A939-C85BC5A92E9B}"/>
              </a:ext>
            </a:extLst>
          </p:cNvPr>
          <p:cNvSpPr txBox="1"/>
          <p:nvPr/>
        </p:nvSpPr>
        <p:spPr>
          <a:xfrm>
            <a:off x="5688468" y="2438591"/>
            <a:ext cx="1712632" cy="2908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sz="1200"/>
              <a:t>Managed by shared Infrastructure B</a:t>
            </a:r>
            <a:endParaRPr lang="en-US" sz="1200" noProof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51727BC-6421-8B5A-FA25-35C342E8A542}"/>
              </a:ext>
            </a:extLst>
          </p:cNvPr>
          <p:cNvSpPr txBox="1"/>
          <p:nvPr/>
        </p:nvSpPr>
        <p:spPr>
          <a:xfrm>
            <a:off x="6114359" y="3743550"/>
            <a:ext cx="1283874" cy="2908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sz="1200"/>
              <a:t>Likely caused by Release C</a:t>
            </a:r>
            <a:endParaRPr lang="en-US" sz="1200" noProof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C19B609-D393-E8BF-1ED8-86B64FDFA4D8}"/>
              </a:ext>
            </a:extLst>
          </p:cNvPr>
          <p:cNvSpPr txBox="1"/>
          <p:nvPr/>
        </p:nvSpPr>
        <p:spPr>
          <a:xfrm>
            <a:off x="7306503" y="2486744"/>
            <a:ext cx="994571" cy="2908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sz="1200"/>
              <a:t>Deployed by Team D</a:t>
            </a:r>
            <a:endParaRPr lang="en-US" sz="1200" noProof="0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D50E228E-6159-8140-3E8F-45FCDEB058DB}"/>
              </a:ext>
            </a:extLst>
          </p:cNvPr>
          <p:cNvSpPr/>
          <p:nvPr/>
        </p:nvSpPr>
        <p:spPr>
          <a:xfrm>
            <a:off x="7989160" y="3431805"/>
            <a:ext cx="311914" cy="27913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EA46853-C344-6BFF-5EC6-F9677E331509}"/>
              </a:ext>
            </a:extLst>
          </p:cNvPr>
          <p:cNvSpPr txBox="1"/>
          <p:nvPr/>
        </p:nvSpPr>
        <p:spPr>
          <a:xfrm>
            <a:off x="7562339" y="3720700"/>
            <a:ext cx="1356985" cy="2908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sz="1200"/>
              <a:t>SRE confirmation +  Initiate roll back procedure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9AF0BC2-F9A5-A991-E33C-5A1B02DFFFA6}"/>
              </a:ext>
            </a:extLst>
          </p:cNvPr>
          <p:cNvSpPr txBox="1"/>
          <p:nvPr/>
        </p:nvSpPr>
        <p:spPr>
          <a:xfrm>
            <a:off x="8923128" y="3426188"/>
            <a:ext cx="861051" cy="2908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sz="1200"/>
              <a:t>Raise Problem record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7E5D5CF-DEDD-BE7D-9FBA-72193B564EC1}"/>
              </a:ext>
            </a:extLst>
          </p:cNvPr>
          <p:cNvSpPr txBox="1"/>
          <p:nvPr/>
        </p:nvSpPr>
        <p:spPr>
          <a:xfrm>
            <a:off x="10136068" y="3457006"/>
            <a:ext cx="832375" cy="2908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sz="1200"/>
              <a:t>Update Agent Memory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00D1AC69-5E28-95FD-7859-73C095481674}"/>
              </a:ext>
            </a:extLst>
          </p:cNvPr>
          <p:cNvCxnSpPr>
            <a:cxnSpLocks/>
            <a:stCxn id="41" idx="5"/>
            <a:endCxn id="42" idx="2"/>
          </p:cNvCxnSpPr>
          <p:nvPr/>
        </p:nvCxnSpPr>
        <p:spPr>
          <a:xfrm>
            <a:off x="3606191" y="3125550"/>
            <a:ext cx="583008" cy="33699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DC57BC2E-EA78-98AB-0040-146307C1B267}"/>
              </a:ext>
            </a:extLst>
          </p:cNvPr>
          <p:cNvCxnSpPr>
            <a:cxnSpLocks/>
            <a:stCxn id="42" idx="6"/>
            <a:endCxn id="43" idx="3"/>
          </p:cNvCxnSpPr>
          <p:nvPr/>
        </p:nvCxnSpPr>
        <p:spPr>
          <a:xfrm flipV="1">
            <a:off x="4501113" y="3053956"/>
            <a:ext cx="502369" cy="40858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05FE841F-02B6-13EF-DED9-BD16EE6B3550}"/>
              </a:ext>
            </a:extLst>
          </p:cNvPr>
          <p:cNvCxnSpPr>
            <a:cxnSpLocks/>
            <a:stCxn id="43" idx="6"/>
            <a:endCxn id="44" idx="2"/>
          </p:cNvCxnSpPr>
          <p:nvPr/>
        </p:nvCxnSpPr>
        <p:spPr>
          <a:xfrm flipV="1">
            <a:off x="5269717" y="2953314"/>
            <a:ext cx="921113" cy="195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9419A217-4B32-1F93-238F-6758A00E429A}"/>
              </a:ext>
            </a:extLst>
          </p:cNvPr>
          <p:cNvCxnSpPr>
            <a:cxnSpLocks/>
            <a:stCxn id="44" idx="5"/>
            <a:endCxn id="45" idx="1"/>
          </p:cNvCxnSpPr>
          <p:nvPr/>
        </p:nvCxnSpPr>
        <p:spPr>
          <a:xfrm>
            <a:off x="6457065" y="3052002"/>
            <a:ext cx="280653" cy="43831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2C83F750-91B6-30BB-CDA9-87296296D8A6}"/>
              </a:ext>
            </a:extLst>
          </p:cNvPr>
          <p:cNvCxnSpPr>
            <a:cxnSpLocks/>
            <a:stCxn id="45" idx="7"/>
            <a:endCxn id="46" idx="3"/>
          </p:cNvCxnSpPr>
          <p:nvPr/>
        </p:nvCxnSpPr>
        <p:spPr>
          <a:xfrm flipV="1">
            <a:off x="6958274" y="3122037"/>
            <a:ext cx="481569" cy="36828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3C3FE47C-539E-D025-F57D-8DDEB80816C1}"/>
              </a:ext>
            </a:extLst>
          </p:cNvPr>
          <p:cNvCxnSpPr>
            <a:cxnSpLocks/>
            <a:stCxn id="46" idx="5"/>
            <a:endCxn id="56" idx="1"/>
          </p:cNvCxnSpPr>
          <p:nvPr/>
        </p:nvCxnSpPr>
        <p:spPr>
          <a:xfrm>
            <a:off x="7660399" y="3122037"/>
            <a:ext cx="374440" cy="35064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68318EAA-E071-0A67-43B5-0C29B8D8A676}"/>
              </a:ext>
            </a:extLst>
          </p:cNvPr>
          <p:cNvCxnSpPr>
            <a:cxnSpLocks/>
            <a:stCxn id="56" idx="6"/>
            <a:endCxn id="47" idx="2"/>
          </p:cNvCxnSpPr>
          <p:nvPr/>
        </p:nvCxnSpPr>
        <p:spPr>
          <a:xfrm flipV="1">
            <a:off x="8301074" y="3195303"/>
            <a:ext cx="782989" cy="37606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55DB20B8-E009-11E0-556A-2DB9883E17AF}"/>
              </a:ext>
            </a:extLst>
          </p:cNvPr>
          <p:cNvCxnSpPr>
            <a:cxnSpLocks/>
            <a:endCxn id="48" idx="2"/>
          </p:cNvCxnSpPr>
          <p:nvPr/>
        </p:nvCxnSpPr>
        <p:spPr>
          <a:xfrm>
            <a:off x="9394174" y="3172693"/>
            <a:ext cx="970163" cy="3088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Oval 67">
            <a:extLst>
              <a:ext uri="{FF2B5EF4-FFF2-40B4-BE49-F238E27FC236}">
                <a16:creationId xmlns:a16="http://schemas.microsoft.com/office/drawing/2014/main" id="{30EDBFF0-16A1-3B38-6EE0-E8B93F928E7C}"/>
              </a:ext>
            </a:extLst>
          </p:cNvPr>
          <p:cNvSpPr/>
          <p:nvPr/>
        </p:nvSpPr>
        <p:spPr>
          <a:xfrm>
            <a:off x="2791463" y="3130173"/>
            <a:ext cx="311914" cy="279133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C5CC4429-FAE7-3CEA-C604-C94E5E30798A}"/>
              </a:ext>
            </a:extLst>
          </p:cNvPr>
          <p:cNvSpPr/>
          <p:nvPr/>
        </p:nvSpPr>
        <p:spPr>
          <a:xfrm>
            <a:off x="2965189" y="3535436"/>
            <a:ext cx="311914" cy="279133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EEB889D9-8B5E-9096-9149-B41353E05815}"/>
              </a:ext>
            </a:extLst>
          </p:cNvPr>
          <p:cNvSpPr/>
          <p:nvPr/>
        </p:nvSpPr>
        <p:spPr>
          <a:xfrm>
            <a:off x="3475889" y="3559235"/>
            <a:ext cx="311914" cy="279133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2BF7B28-72EF-6E70-5A34-F968F62789DE}"/>
              </a:ext>
            </a:extLst>
          </p:cNvPr>
          <p:cNvSpPr/>
          <p:nvPr/>
        </p:nvSpPr>
        <p:spPr>
          <a:xfrm>
            <a:off x="4979544" y="3291048"/>
            <a:ext cx="311914" cy="279133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D16958B9-F87E-D3FB-C06B-C43CE87E8007}"/>
              </a:ext>
            </a:extLst>
          </p:cNvPr>
          <p:cNvSpPr/>
          <p:nvPr/>
        </p:nvSpPr>
        <p:spPr>
          <a:xfrm>
            <a:off x="5436234" y="3080251"/>
            <a:ext cx="311914" cy="279133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7C47BCF9-8A36-65BF-8003-F171F26C3BDD}"/>
              </a:ext>
            </a:extLst>
          </p:cNvPr>
          <p:cNvSpPr/>
          <p:nvPr/>
        </p:nvSpPr>
        <p:spPr>
          <a:xfrm>
            <a:off x="5244058" y="3691433"/>
            <a:ext cx="311914" cy="279133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07A04702-8787-CEDE-B67D-FC5E40A8EF02}"/>
              </a:ext>
            </a:extLst>
          </p:cNvPr>
          <p:cNvSpPr/>
          <p:nvPr/>
        </p:nvSpPr>
        <p:spPr>
          <a:xfrm>
            <a:off x="5983907" y="3266372"/>
            <a:ext cx="311914" cy="279133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369A9B4F-14D8-B50C-5FBE-2F15091DA4B9}"/>
              </a:ext>
            </a:extLst>
          </p:cNvPr>
          <p:cNvSpPr/>
          <p:nvPr/>
        </p:nvSpPr>
        <p:spPr>
          <a:xfrm>
            <a:off x="6770498" y="3006606"/>
            <a:ext cx="311914" cy="279133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BF2274B3-079A-57B3-62B5-627B0E0D2A9E}"/>
              </a:ext>
            </a:extLst>
          </p:cNvPr>
          <p:cNvSpPr/>
          <p:nvPr/>
        </p:nvSpPr>
        <p:spPr>
          <a:xfrm>
            <a:off x="7351660" y="3444400"/>
            <a:ext cx="311914" cy="279133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41F021A7-A298-FFC0-492F-F765A67C5B1D}"/>
              </a:ext>
            </a:extLst>
          </p:cNvPr>
          <p:cNvSpPr/>
          <p:nvPr/>
        </p:nvSpPr>
        <p:spPr>
          <a:xfrm>
            <a:off x="7966853" y="2916970"/>
            <a:ext cx="311914" cy="279133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5B2916D1-9F40-727E-9F2C-C906D0B754BE}"/>
              </a:ext>
            </a:extLst>
          </p:cNvPr>
          <p:cNvSpPr/>
          <p:nvPr/>
        </p:nvSpPr>
        <p:spPr>
          <a:xfrm>
            <a:off x="8433767" y="2854238"/>
            <a:ext cx="311914" cy="279133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6A147540-D93F-5727-2932-83DED1867B95}"/>
              </a:ext>
            </a:extLst>
          </p:cNvPr>
          <p:cNvSpPr/>
          <p:nvPr/>
        </p:nvSpPr>
        <p:spPr>
          <a:xfrm>
            <a:off x="9550977" y="2818896"/>
            <a:ext cx="311914" cy="279133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F23C2CA6-A388-7544-3FC1-032923B530DC}"/>
              </a:ext>
            </a:extLst>
          </p:cNvPr>
          <p:cNvSpPr/>
          <p:nvPr/>
        </p:nvSpPr>
        <p:spPr>
          <a:xfrm>
            <a:off x="9822166" y="3452040"/>
            <a:ext cx="311914" cy="279133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E6EEC9C4-8EEA-2B04-8609-9A723BE6E227}"/>
              </a:ext>
            </a:extLst>
          </p:cNvPr>
          <p:cNvCxnSpPr>
            <a:cxnSpLocks/>
          </p:cNvCxnSpPr>
          <p:nvPr/>
        </p:nvCxnSpPr>
        <p:spPr>
          <a:xfrm flipV="1">
            <a:off x="3095355" y="3081957"/>
            <a:ext cx="227675" cy="12369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25BA0659-C71C-670F-A2EB-7022E8475FE3}"/>
              </a:ext>
            </a:extLst>
          </p:cNvPr>
          <p:cNvCxnSpPr>
            <a:cxnSpLocks/>
            <a:stCxn id="69" idx="7"/>
            <a:endCxn id="41" idx="3"/>
          </p:cNvCxnSpPr>
          <p:nvPr/>
        </p:nvCxnSpPr>
        <p:spPr>
          <a:xfrm flipV="1">
            <a:off x="3231424" y="3125550"/>
            <a:ext cx="154211" cy="450764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AACEB2E8-01A8-AD4E-DB42-B1695AB3652F}"/>
              </a:ext>
            </a:extLst>
          </p:cNvPr>
          <p:cNvCxnSpPr>
            <a:cxnSpLocks/>
            <a:stCxn id="70" idx="1"/>
            <a:endCxn id="41" idx="4"/>
          </p:cNvCxnSpPr>
          <p:nvPr/>
        </p:nvCxnSpPr>
        <p:spPr>
          <a:xfrm flipH="1" flipV="1">
            <a:off x="3495913" y="3166428"/>
            <a:ext cx="25655" cy="433685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97CBA4D2-E053-EBED-134C-22D7D6EACB8C}"/>
              </a:ext>
            </a:extLst>
          </p:cNvPr>
          <p:cNvCxnSpPr>
            <a:cxnSpLocks/>
          </p:cNvCxnSpPr>
          <p:nvPr/>
        </p:nvCxnSpPr>
        <p:spPr>
          <a:xfrm flipH="1" flipV="1">
            <a:off x="3000914" y="3378261"/>
            <a:ext cx="63448" cy="167008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Oval 84">
            <a:extLst>
              <a:ext uri="{FF2B5EF4-FFF2-40B4-BE49-F238E27FC236}">
                <a16:creationId xmlns:a16="http://schemas.microsoft.com/office/drawing/2014/main" id="{6B2246BB-27F5-D21C-FAC7-9062DA867F85}"/>
              </a:ext>
            </a:extLst>
          </p:cNvPr>
          <p:cNvSpPr/>
          <p:nvPr/>
        </p:nvSpPr>
        <p:spPr>
          <a:xfrm>
            <a:off x="2605925" y="3856513"/>
            <a:ext cx="311914" cy="279133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35D1B616-0F57-F654-1683-5EAB93D7B1CC}"/>
              </a:ext>
            </a:extLst>
          </p:cNvPr>
          <p:cNvCxnSpPr>
            <a:cxnSpLocks/>
            <a:stCxn id="85" idx="7"/>
            <a:endCxn id="69" idx="3"/>
          </p:cNvCxnSpPr>
          <p:nvPr/>
        </p:nvCxnSpPr>
        <p:spPr>
          <a:xfrm flipV="1">
            <a:off x="2872160" y="3773691"/>
            <a:ext cx="138708" cy="12370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Oval 86">
            <a:extLst>
              <a:ext uri="{FF2B5EF4-FFF2-40B4-BE49-F238E27FC236}">
                <a16:creationId xmlns:a16="http://schemas.microsoft.com/office/drawing/2014/main" id="{409D63F0-FCC6-5DAE-F04D-0C97E8D17AF9}"/>
              </a:ext>
            </a:extLst>
          </p:cNvPr>
          <p:cNvSpPr/>
          <p:nvPr/>
        </p:nvSpPr>
        <p:spPr>
          <a:xfrm>
            <a:off x="3268530" y="3952042"/>
            <a:ext cx="311914" cy="279133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243D98E9-B710-16AC-6720-6B780D426DBB}"/>
              </a:ext>
            </a:extLst>
          </p:cNvPr>
          <p:cNvCxnSpPr>
            <a:cxnSpLocks/>
            <a:stCxn id="87" idx="7"/>
            <a:endCxn id="70" idx="4"/>
          </p:cNvCxnSpPr>
          <p:nvPr/>
        </p:nvCxnSpPr>
        <p:spPr>
          <a:xfrm flipV="1">
            <a:off x="3534765" y="3838368"/>
            <a:ext cx="97081" cy="154552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3C5FD3F7-07F6-4664-7E80-72097100311C}"/>
              </a:ext>
            </a:extLst>
          </p:cNvPr>
          <p:cNvCxnSpPr>
            <a:cxnSpLocks/>
            <a:stCxn id="71" idx="0"/>
            <a:endCxn id="43" idx="4"/>
          </p:cNvCxnSpPr>
          <p:nvPr/>
        </p:nvCxnSpPr>
        <p:spPr>
          <a:xfrm flipH="1" flipV="1">
            <a:off x="5113760" y="3094834"/>
            <a:ext cx="21741" cy="196214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12AD4A02-A1A5-7F18-6070-D07E83C6B9B0}"/>
              </a:ext>
            </a:extLst>
          </p:cNvPr>
          <p:cNvCxnSpPr>
            <a:cxnSpLocks/>
          </p:cNvCxnSpPr>
          <p:nvPr/>
        </p:nvCxnSpPr>
        <p:spPr>
          <a:xfrm flipH="1" flipV="1">
            <a:off x="5226064" y="3545945"/>
            <a:ext cx="102407" cy="163322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B5148FF-1D12-F72D-C79B-7DEDD8C64D60}"/>
              </a:ext>
            </a:extLst>
          </p:cNvPr>
          <p:cNvCxnSpPr>
            <a:cxnSpLocks/>
          </p:cNvCxnSpPr>
          <p:nvPr/>
        </p:nvCxnSpPr>
        <p:spPr>
          <a:xfrm flipH="1">
            <a:off x="5261545" y="3235584"/>
            <a:ext cx="190455" cy="112108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15EA92E7-AC8F-4750-73A0-6BD3840CBBE3}"/>
              </a:ext>
            </a:extLst>
          </p:cNvPr>
          <p:cNvCxnSpPr>
            <a:cxnSpLocks/>
            <a:stCxn id="74" idx="1"/>
            <a:endCxn id="72" idx="6"/>
          </p:cNvCxnSpPr>
          <p:nvPr/>
        </p:nvCxnSpPr>
        <p:spPr>
          <a:xfrm flipH="1" flipV="1">
            <a:off x="5748148" y="3219818"/>
            <a:ext cx="281438" cy="87432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Oval 92">
            <a:extLst>
              <a:ext uri="{FF2B5EF4-FFF2-40B4-BE49-F238E27FC236}">
                <a16:creationId xmlns:a16="http://schemas.microsoft.com/office/drawing/2014/main" id="{BDB80CBD-6EB7-2C38-7DD3-6EC4A0065E63}"/>
              </a:ext>
            </a:extLst>
          </p:cNvPr>
          <p:cNvSpPr/>
          <p:nvPr/>
        </p:nvSpPr>
        <p:spPr>
          <a:xfrm>
            <a:off x="5876037" y="3750109"/>
            <a:ext cx="311914" cy="279133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93BFB9D8-7D7A-84C9-9333-A9157C102EDF}"/>
              </a:ext>
            </a:extLst>
          </p:cNvPr>
          <p:cNvCxnSpPr>
            <a:cxnSpLocks/>
            <a:stCxn id="74" idx="4"/>
            <a:endCxn id="93" idx="0"/>
          </p:cNvCxnSpPr>
          <p:nvPr/>
        </p:nvCxnSpPr>
        <p:spPr>
          <a:xfrm flipH="1">
            <a:off x="6031994" y="3545505"/>
            <a:ext cx="107870" cy="204604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A7A2D98D-BCED-B146-15CD-A691B3C1869F}"/>
              </a:ext>
            </a:extLst>
          </p:cNvPr>
          <p:cNvCxnSpPr>
            <a:cxnSpLocks/>
            <a:stCxn id="73" idx="7"/>
            <a:endCxn id="74" idx="3"/>
          </p:cNvCxnSpPr>
          <p:nvPr/>
        </p:nvCxnSpPr>
        <p:spPr>
          <a:xfrm flipV="1">
            <a:off x="5510293" y="3504627"/>
            <a:ext cx="519293" cy="227684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A47F9A15-3C19-D8D5-458C-09633B230236}"/>
              </a:ext>
            </a:extLst>
          </p:cNvPr>
          <p:cNvCxnSpPr>
            <a:cxnSpLocks/>
            <a:stCxn id="44" idx="4"/>
            <a:endCxn id="74" idx="7"/>
          </p:cNvCxnSpPr>
          <p:nvPr/>
        </p:nvCxnSpPr>
        <p:spPr>
          <a:xfrm flipH="1">
            <a:off x="6250142" y="3092880"/>
            <a:ext cx="96645" cy="21437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5723D271-7293-B4DB-0D67-DA369D54D248}"/>
              </a:ext>
            </a:extLst>
          </p:cNvPr>
          <p:cNvCxnSpPr>
            <a:cxnSpLocks/>
            <a:stCxn id="75" idx="4"/>
          </p:cNvCxnSpPr>
          <p:nvPr/>
        </p:nvCxnSpPr>
        <p:spPr>
          <a:xfrm flipH="1">
            <a:off x="6861542" y="3285739"/>
            <a:ext cx="64913" cy="174244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6412D1E1-A3DF-F5EE-8CD4-EBBE8A215B53}"/>
              </a:ext>
            </a:extLst>
          </p:cNvPr>
          <p:cNvCxnSpPr>
            <a:cxnSpLocks/>
            <a:stCxn id="76" idx="2"/>
            <a:endCxn id="45" idx="6"/>
          </p:cNvCxnSpPr>
          <p:nvPr/>
        </p:nvCxnSpPr>
        <p:spPr>
          <a:xfrm flipH="1">
            <a:off x="7003953" y="3583967"/>
            <a:ext cx="347707" cy="5042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04C4B417-843C-E795-ACFB-9D75618D4BFD}"/>
              </a:ext>
            </a:extLst>
          </p:cNvPr>
          <p:cNvCxnSpPr>
            <a:cxnSpLocks/>
            <a:stCxn id="78" idx="4"/>
            <a:endCxn id="56" idx="7"/>
          </p:cNvCxnSpPr>
          <p:nvPr/>
        </p:nvCxnSpPr>
        <p:spPr>
          <a:xfrm flipH="1">
            <a:off x="8255395" y="3133371"/>
            <a:ext cx="334329" cy="339312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59D09B4-9A1A-AC1D-7456-815F602E36F4}"/>
              </a:ext>
            </a:extLst>
          </p:cNvPr>
          <p:cNvCxnSpPr>
            <a:cxnSpLocks/>
            <a:stCxn id="77" idx="4"/>
            <a:endCxn id="56" idx="0"/>
          </p:cNvCxnSpPr>
          <p:nvPr/>
        </p:nvCxnSpPr>
        <p:spPr>
          <a:xfrm>
            <a:off x="8122810" y="3196103"/>
            <a:ext cx="22307" cy="235702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5C257958-120F-453A-6883-2562DFD5DA4D}"/>
              </a:ext>
            </a:extLst>
          </p:cNvPr>
          <p:cNvCxnSpPr>
            <a:cxnSpLocks/>
            <a:stCxn id="79" idx="3"/>
          </p:cNvCxnSpPr>
          <p:nvPr/>
        </p:nvCxnSpPr>
        <p:spPr>
          <a:xfrm flipH="1">
            <a:off x="9353653" y="3057151"/>
            <a:ext cx="243003" cy="29475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A79EFEFB-70CC-FA58-6BBD-461B466CF548}"/>
              </a:ext>
            </a:extLst>
          </p:cNvPr>
          <p:cNvCxnSpPr>
            <a:cxnSpLocks/>
            <a:stCxn id="80" idx="1"/>
            <a:endCxn id="47" idx="5"/>
          </p:cNvCxnSpPr>
          <p:nvPr/>
        </p:nvCxnSpPr>
        <p:spPr>
          <a:xfrm flipH="1" flipV="1">
            <a:off x="9350298" y="3293991"/>
            <a:ext cx="517547" cy="198927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861BC9A-8322-44AA-FBFE-5F7B45E9F21B}"/>
              </a:ext>
            </a:extLst>
          </p:cNvPr>
          <p:cNvCxnSpPr>
            <a:cxnSpLocks/>
          </p:cNvCxnSpPr>
          <p:nvPr/>
        </p:nvCxnSpPr>
        <p:spPr>
          <a:xfrm flipH="1" flipV="1">
            <a:off x="10676251" y="3251468"/>
            <a:ext cx="517547" cy="198927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E0370273-3489-C9AA-76A0-F9CD9A3E9552}"/>
              </a:ext>
            </a:extLst>
          </p:cNvPr>
          <p:cNvCxnSpPr>
            <a:cxnSpLocks/>
          </p:cNvCxnSpPr>
          <p:nvPr/>
        </p:nvCxnSpPr>
        <p:spPr>
          <a:xfrm flipH="1">
            <a:off x="10676251" y="2953313"/>
            <a:ext cx="601047" cy="164621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Oval 104">
            <a:extLst>
              <a:ext uri="{FF2B5EF4-FFF2-40B4-BE49-F238E27FC236}">
                <a16:creationId xmlns:a16="http://schemas.microsoft.com/office/drawing/2014/main" id="{348D1284-8542-4350-7E2A-610D4E78AAFE}"/>
              </a:ext>
            </a:extLst>
          </p:cNvPr>
          <p:cNvSpPr/>
          <p:nvPr/>
        </p:nvSpPr>
        <p:spPr>
          <a:xfrm>
            <a:off x="11149314" y="3367827"/>
            <a:ext cx="311914" cy="279133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8B0C9C42-3E15-355D-3C35-D531AF459491}"/>
              </a:ext>
            </a:extLst>
          </p:cNvPr>
          <p:cNvSpPr/>
          <p:nvPr/>
        </p:nvSpPr>
        <p:spPr>
          <a:xfrm>
            <a:off x="11218434" y="2812223"/>
            <a:ext cx="311914" cy="279133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B35095C2-CF24-BECA-7409-141D234CAE3A}"/>
              </a:ext>
            </a:extLst>
          </p:cNvPr>
          <p:cNvSpPr txBox="1"/>
          <p:nvPr/>
        </p:nvSpPr>
        <p:spPr>
          <a:xfrm>
            <a:off x="580696" y="1700039"/>
            <a:ext cx="2204246" cy="57181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228600">
              <a:spcAft>
                <a:spcPts val="1200"/>
              </a:spcAft>
            </a:pPr>
            <a:r>
              <a:rPr lang="en-GB" sz="1600" noProof="1">
                <a:solidFill>
                  <a:schemeClr val="accent1"/>
                </a:solidFill>
              </a:rPr>
              <a:t>AI First Managed Services</a:t>
            </a:r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CD49C6F9-591E-5957-4BE6-6C15F6AA3D4A}"/>
              </a:ext>
            </a:extLst>
          </p:cNvPr>
          <p:cNvGrpSpPr/>
          <p:nvPr/>
        </p:nvGrpSpPr>
        <p:grpSpPr>
          <a:xfrm>
            <a:off x="2697278" y="1394291"/>
            <a:ext cx="3611911" cy="826872"/>
            <a:chOff x="3853747" y="1382041"/>
            <a:chExt cx="3611911" cy="826872"/>
          </a:xfrm>
        </p:grpSpPr>
        <p:pic>
          <p:nvPicPr>
            <p:cNvPr id="109" name="Graphic 108" descr="Users outline">
              <a:extLst>
                <a:ext uri="{FF2B5EF4-FFF2-40B4-BE49-F238E27FC236}">
                  <a16:creationId xmlns:a16="http://schemas.microsoft.com/office/drawing/2014/main" id="{C68CAF4A-644C-22CA-393E-D30688DB9F7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16255" y="1382041"/>
              <a:ext cx="528343" cy="528343"/>
            </a:xfrm>
            <a:prstGeom prst="rect">
              <a:avLst/>
            </a:prstGeom>
          </p:spPr>
        </p:pic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D2CC34E4-466C-1DC6-6C1D-86402E74BD53}"/>
                </a:ext>
              </a:extLst>
            </p:cNvPr>
            <p:cNvSpPr txBox="1"/>
            <p:nvPr/>
          </p:nvSpPr>
          <p:spPr>
            <a:xfrm>
              <a:off x="3872393" y="1517726"/>
              <a:ext cx="1459078" cy="24226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 defTabSz="228600">
                <a:spcAft>
                  <a:spcPts val="1200"/>
                </a:spcAft>
              </a:pPr>
              <a:r>
                <a:rPr lang="en-GB" sz="1300" noProof="1"/>
                <a:t>Human SREs</a:t>
              </a: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4A088915-A18F-62E1-B690-5C2C8CA34F1A}"/>
                </a:ext>
              </a:extLst>
            </p:cNvPr>
            <p:cNvSpPr txBox="1"/>
            <p:nvPr/>
          </p:nvSpPr>
          <p:spPr>
            <a:xfrm>
              <a:off x="3853747" y="1905956"/>
              <a:ext cx="1459078" cy="24226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 defTabSz="228600">
                <a:spcAft>
                  <a:spcPts val="1200"/>
                </a:spcAft>
              </a:pPr>
              <a:r>
                <a:rPr lang="en-GB" sz="1300" noProof="1"/>
                <a:t>Agent Marketplace</a:t>
              </a:r>
            </a:p>
          </p:txBody>
        </p:sp>
        <p:pic>
          <p:nvPicPr>
            <p:cNvPr id="112" name="Graphic 111" descr="Robot outline">
              <a:extLst>
                <a:ext uri="{FF2B5EF4-FFF2-40B4-BE49-F238E27FC236}">
                  <a16:creationId xmlns:a16="http://schemas.microsoft.com/office/drawing/2014/main" id="{2A560533-FE7A-D9D7-071E-19F4A08D10C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269234" y="1834217"/>
              <a:ext cx="361982" cy="361982"/>
            </a:xfrm>
            <a:prstGeom prst="rect">
              <a:avLst/>
            </a:prstGeom>
          </p:spPr>
        </p:pic>
        <p:pic>
          <p:nvPicPr>
            <p:cNvPr id="113" name="Graphic 112" descr="Robot outline">
              <a:extLst>
                <a:ext uri="{FF2B5EF4-FFF2-40B4-BE49-F238E27FC236}">
                  <a16:creationId xmlns:a16="http://schemas.microsoft.com/office/drawing/2014/main" id="{82E08A49-F46E-175D-CCAF-C226DFE7FCE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640778" y="1835404"/>
              <a:ext cx="361982" cy="361982"/>
            </a:xfrm>
            <a:prstGeom prst="rect">
              <a:avLst/>
            </a:prstGeom>
          </p:spPr>
        </p:pic>
        <p:pic>
          <p:nvPicPr>
            <p:cNvPr id="114" name="Graphic 113" descr="Robot outline">
              <a:extLst>
                <a:ext uri="{FF2B5EF4-FFF2-40B4-BE49-F238E27FC236}">
                  <a16:creationId xmlns:a16="http://schemas.microsoft.com/office/drawing/2014/main" id="{513FAF52-2EF6-1E23-6CDC-6E62E889750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018762" y="1846931"/>
              <a:ext cx="361982" cy="361982"/>
            </a:xfrm>
            <a:prstGeom prst="rect">
              <a:avLst/>
            </a:prstGeom>
          </p:spPr>
        </p:pic>
        <p:pic>
          <p:nvPicPr>
            <p:cNvPr id="115" name="Graphic 114" descr="Robot outline">
              <a:extLst>
                <a:ext uri="{FF2B5EF4-FFF2-40B4-BE49-F238E27FC236}">
                  <a16:creationId xmlns:a16="http://schemas.microsoft.com/office/drawing/2014/main" id="{E70B8207-86F5-43D9-E7AF-F7656409208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376283" y="1843305"/>
              <a:ext cx="361982" cy="361982"/>
            </a:xfrm>
            <a:prstGeom prst="rect">
              <a:avLst/>
            </a:prstGeom>
          </p:spPr>
        </p:pic>
        <p:pic>
          <p:nvPicPr>
            <p:cNvPr id="116" name="Graphic 115" descr="Robot outline">
              <a:extLst>
                <a:ext uri="{FF2B5EF4-FFF2-40B4-BE49-F238E27FC236}">
                  <a16:creationId xmlns:a16="http://schemas.microsoft.com/office/drawing/2014/main" id="{AA7961CA-FC83-1C45-BC71-1CDBE8AE868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742793" y="1834392"/>
              <a:ext cx="361982" cy="361982"/>
            </a:xfrm>
            <a:prstGeom prst="rect">
              <a:avLst/>
            </a:prstGeom>
          </p:spPr>
        </p:pic>
        <p:pic>
          <p:nvPicPr>
            <p:cNvPr id="117" name="Graphic 116" descr="Robot outline">
              <a:extLst>
                <a:ext uri="{FF2B5EF4-FFF2-40B4-BE49-F238E27FC236}">
                  <a16:creationId xmlns:a16="http://schemas.microsoft.com/office/drawing/2014/main" id="{AA326972-8E33-3FDD-AEC3-B3FF8C833D7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103676" y="1838359"/>
              <a:ext cx="361982" cy="361982"/>
            </a:xfrm>
            <a:prstGeom prst="rect">
              <a:avLst/>
            </a:prstGeom>
          </p:spPr>
        </p:pic>
      </p:grpSp>
      <p:pic>
        <p:nvPicPr>
          <p:cNvPr id="118" name="Picture 2" descr="GitHub Logo and symbol, meaning, history, PNG, brand">
            <a:extLst>
              <a:ext uri="{FF2B5EF4-FFF2-40B4-BE49-F238E27FC236}">
                <a16:creationId xmlns:a16="http://schemas.microsoft.com/office/drawing/2014/main" id="{67B11CF5-DD28-4EEF-F219-489582CC73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447" y="5389450"/>
            <a:ext cx="689519" cy="38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4">
            <a:extLst>
              <a:ext uri="{FF2B5EF4-FFF2-40B4-BE49-F238E27FC236}">
                <a16:creationId xmlns:a16="http://schemas.microsoft.com/office/drawing/2014/main" id="{08694EE4-5B88-C394-1ACD-EBCB74EAC7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025" y="5441343"/>
            <a:ext cx="992091" cy="303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6" descr="ServiceNow Logo and symbol, meaning, history, PNG">
            <a:extLst>
              <a:ext uri="{FF2B5EF4-FFF2-40B4-BE49-F238E27FC236}">
                <a16:creationId xmlns:a16="http://schemas.microsoft.com/office/drawing/2014/main" id="{77122467-F1C8-D5C8-3183-724B49A3C9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351" y="5231325"/>
            <a:ext cx="1052265" cy="661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D4019132-870E-5E90-ED31-F1F620EE72E9}"/>
              </a:ext>
            </a:extLst>
          </p:cNvPr>
          <p:cNvCxnSpPr>
            <a:cxnSpLocks/>
          </p:cNvCxnSpPr>
          <p:nvPr/>
        </p:nvCxnSpPr>
        <p:spPr>
          <a:xfrm>
            <a:off x="9394174" y="6103582"/>
            <a:ext cx="7172" cy="43480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" name="Picture 8">
            <a:extLst>
              <a:ext uri="{FF2B5EF4-FFF2-40B4-BE49-F238E27FC236}">
                <a16:creationId xmlns:a16="http://schemas.microsoft.com/office/drawing/2014/main" id="{E43606E8-F561-A280-2BC8-7F218916B1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8313" y="5448899"/>
            <a:ext cx="1220752" cy="391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8A28CEEC-B19E-507C-C6C6-F83606219CC3}"/>
              </a:ext>
            </a:extLst>
          </p:cNvPr>
          <p:cNvCxnSpPr>
            <a:cxnSpLocks/>
          </p:cNvCxnSpPr>
          <p:nvPr/>
        </p:nvCxnSpPr>
        <p:spPr>
          <a:xfrm>
            <a:off x="7003953" y="5373827"/>
            <a:ext cx="7172" cy="43480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A66D66C4-F035-10AD-6F6E-5C8153CE3FB7}"/>
              </a:ext>
            </a:extLst>
          </p:cNvPr>
          <p:cNvCxnSpPr>
            <a:cxnSpLocks/>
          </p:cNvCxnSpPr>
          <p:nvPr/>
        </p:nvCxnSpPr>
        <p:spPr>
          <a:xfrm>
            <a:off x="4163478" y="4636665"/>
            <a:ext cx="7172" cy="43480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90647293-6630-B5FD-7467-6E9BF712A3DD}"/>
              </a:ext>
            </a:extLst>
          </p:cNvPr>
          <p:cNvCxnSpPr>
            <a:cxnSpLocks/>
          </p:cNvCxnSpPr>
          <p:nvPr/>
        </p:nvCxnSpPr>
        <p:spPr>
          <a:xfrm>
            <a:off x="9510762" y="4567136"/>
            <a:ext cx="7172" cy="43480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4F907281-E7F6-F651-A200-241D55F00E57}"/>
              </a:ext>
            </a:extLst>
          </p:cNvPr>
          <p:cNvCxnSpPr>
            <a:cxnSpLocks/>
          </p:cNvCxnSpPr>
          <p:nvPr/>
        </p:nvCxnSpPr>
        <p:spPr>
          <a:xfrm>
            <a:off x="9387002" y="5396530"/>
            <a:ext cx="7172" cy="43480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771D1F71-141D-1DD2-E86D-B5ADA63E344A}"/>
              </a:ext>
            </a:extLst>
          </p:cNvPr>
          <p:cNvCxnSpPr>
            <a:cxnSpLocks/>
          </p:cNvCxnSpPr>
          <p:nvPr/>
        </p:nvCxnSpPr>
        <p:spPr>
          <a:xfrm>
            <a:off x="4589707" y="6052309"/>
            <a:ext cx="7172" cy="43480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DE5ED83D-2A5A-486B-F9FA-E61AB9064950}"/>
              </a:ext>
            </a:extLst>
          </p:cNvPr>
          <p:cNvCxnSpPr>
            <a:cxnSpLocks/>
          </p:cNvCxnSpPr>
          <p:nvPr/>
        </p:nvCxnSpPr>
        <p:spPr>
          <a:xfrm>
            <a:off x="7002370" y="6097171"/>
            <a:ext cx="7172" cy="43480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9" name="Picture 10" descr="Azure DevOps Logo, symbol, meaning, history, PNG, brand">
            <a:extLst>
              <a:ext uri="{FF2B5EF4-FFF2-40B4-BE49-F238E27FC236}">
                <a16:creationId xmlns:a16="http://schemas.microsoft.com/office/drawing/2014/main" id="{7A6A9857-05E7-2BD0-22D5-AA7E3AD0B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884" y="5376178"/>
            <a:ext cx="884573" cy="497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0" name="Picture 12" descr="Datadog Logo and symbol, meaning, history, PNG, brand">
            <a:extLst>
              <a:ext uri="{FF2B5EF4-FFF2-40B4-BE49-F238E27FC236}">
                <a16:creationId xmlns:a16="http://schemas.microsoft.com/office/drawing/2014/main" id="{DE0B90DE-36AF-A86E-B0BA-70DB531799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6007" y="5383251"/>
            <a:ext cx="852393" cy="479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1" name="Picture 14">
            <a:extLst>
              <a:ext uri="{FF2B5EF4-FFF2-40B4-BE49-F238E27FC236}">
                <a16:creationId xmlns:a16="http://schemas.microsoft.com/office/drawing/2014/main" id="{E28D509A-F14B-6AEA-92C1-DCD8E56F8F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0987" y="5494622"/>
            <a:ext cx="646855" cy="195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" name="Picture 16">
            <a:extLst>
              <a:ext uri="{FF2B5EF4-FFF2-40B4-BE49-F238E27FC236}">
                <a16:creationId xmlns:a16="http://schemas.microsoft.com/office/drawing/2014/main" id="{630A2762-723E-BB0D-EDA9-9149813C63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412" y="6172041"/>
            <a:ext cx="1346055" cy="16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" name="Picture 18" descr="About Team Topologies — Team Topologies - Organizing for fast flow of value">
            <a:extLst>
              <a:ext uri="{FF2B5EF4-FFF2-40B4-BE49-F238E27FC236}">
                <a16:creationId xmlns:a16="http://schemas.microsoft.com/office/drawing/2014/main" id="{69EA6E89-2069-95C5-4EF3-4E7281F4D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752" y="5873753"/>
            <a:ext cx="757245" cy="757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" name="Picture 20" descr="Reactive Architecture: Domain Driven Design - Level 2 - Credly">
            <a:extLst>
              <a:ext uri="{FF2B5EF4-FFF2-40B4-BE49-F238E27FC236}">
                <a16:creationId xmlns:a16="http://schemas.microsoft.com/office/drawing/2014/main" id="{4CF4ABCE-1616-6730-3BB1-9DB67CA1DA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061" y="5988756"/>
            <a:ext cx="1131467" cy="59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5" name="TextBox 134">
            <a:extLst>
              <a:ext uri="{FF2B5EF4-FFF2-40B4-BE49-F238E27FC236}">
                <a16:creationId xmlns:a16="http://schemas.microsoft.com/office/drawing/2014/main" id="{F7653072-DBEF-A542-6E3A-92F750C49E5F}"/>
              </a:ext>
            </a:extLst>
          </p:cNvPr>
          <p:cNvSpPr txBox="1"/>
          <p:nvPr/>
        </p:nvSpPr>
        <p:spPr>
          <a:xfrm>
            <a:off x="9491647" y="6164142"/>
            <a:ext cx="1258222" cy="29079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sz="1500" noProof="0"/>
              <a:t>Financials</a:t>
            </a:r>
          </a:p>
        </p:txBody>
      </p:sp>
      <p:pic>
        <p:nvPicPr>
          <p:cNvPr id="136" name="Picture 22">
            <a:extLst>
              <a:ext uri="{FF2B5EF4-FFF2-40B4-BE49-F238E27FC236}">
                <a16:creationId xmlns:a16="http://schemas.microsoft.com/office/drawing/2014/main" id="{2B3857E6-5115-51EC-8BEC-10DE521DE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872" y="6123679"/>
            <a:ext cx="1099302" cy="290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7" name="Oval 136">
            <a:extLst>
              <a:ext uri="{FF2B5EF4-FFF2-40B4-BE49-F238E27FC236}">
                <a16:creationId xmlns:a16="http://schemas.microsoft.com/office/drawing/2014/main" id="{884B62CF-7550-285E-A127-CDD3287ADBA6}"/>
              </a:ext>
            </a:extLst>
          </p:cNvPr>
          <p:cNvSpPr/>
          <p:nvPr/>
        </p:nvSpPr>
        <p:spPr>
          <a:xfrm>
            <a:off x="9025257" y="2591377"/>
            <a:ext cx="311914" cy="279133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02A435EE-878C-3D91-A345-DFB6FAB1B827}"/>
              </a:ext>
            </a:extLst>
          </p:cNvPr>
          <p:cNvCxnSpPr>
            <a:cxnSpLocks/>
            <a:stCxn id="137" idx="2"/>
            <a:endCxn id="78" idx="7"/>
          </p:cNvCxnSpPr>
          <p:nvPr/>
        </p:nvCxnSpPr>
        <p:spPr>
          <a:xfrm flipH="1">
            <a:off x="8700002" y="2730944"/>
            <a:ext cx="325255" cy="164172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TextBox 138">
            <a:extLst>
              <a:ext uri="{FF2B5EF4-FFF2-40B4-BE49-F238E27FC236}">
                <a16:creationId xmlns:a16="http://schemas.microsoft.com/office/drawing/2014/main" id="{3608A427-8C07-EB69-A468-B3CFE93EF874}"/>
              </a:ext>
            </a:extLst>
          </p:cNvPr>
          <p:cNvSpPr txBox="1"/>
          <p:nvPr/>
        </p:nvSpPr>
        <p:spPr>
          <a:xfrm>
            <a:off x="9469771" y="4498163"/>
            <a:ext cx="2539476" cy="2908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sz="1500" noProof="0"/>
              <a:t>Human In Lead Confirmation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6FBE087A-C3C3-E1CC-A7B3-04CABD375078}"/>
              </a:ext>
            </a:extLst>
          </p:cNvPr>
          <p:cNvSpPr txBox="1"/>
          <p:nvPr/>
        </p:nvSpPr>
        <p:spPr>
          <a:xfrm>
            <a:off x="6607082" y="4549083"/>
            <a:ext cx="1053318" cy="53210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228600">
              <a:spcAft>
                <a:spcPts val="1200"/>
              </a:spcAft>
            </a:pPr>
            <a:r>
              <a:rPr lang="en-GB" sz="1600" noProof="1">
                <a:solidFill>
                  <a:schemeClr val="accent1"/>
                </a:solidFill>
              </a:rPr>
              <a:t>Agentic Ops Controls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D202612E-3886-1261-625F-BF7CCE060F20}"/>
              </a:ext>
            </a:extLst>
          </p:cNvPr>
          <p:cNvSpPr txBox="1"/>
          <p:nvPr/>
        </p:nvSpPr>
        <p:spPr>
          <a:xfrm>
            <a:off x="7703251" y="4477811"/>
            <a:ext cx="1590385" cy="2908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sz="1500"/>
              <a:t>Provenance Tracing</a:t>
            </a:r>
            <a:endParaRPr lang="en-US" sz="1500" noProof="0"/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12B07FB6-C949-39B9-6ED1-95ABF6542DD4}"/>
              </a:ext>
            </a:extLst>
          </p:cNvPr>
          <p:cNvSpPr txBox="1"/>
          <p:nvPr/>
        </p:nvSpPr>
        <p:spPr>
          <a:xfrm>
            <a:off x="7634810" y="4818289"/>
            <a:ext cx="1890578" cy="2908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sz="1500"/>
              <a:t>Explainable Audit Logs</a:t>
            </a:r>
            <a:endParaRPr lang="en-US" sz="1500" noProof="0"/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004BE2F8-B7DB-11E1-724D-6786A19E0992}"/>
              </a:ext>
            </a:extLst>
          </p:cNvPr>
          <p:cNvSpPr txBox="1"/>
          <p:nvPr/>
        </p:nvSpPr>
        <p:spPr>
          <a:xfrm>
            <a:off x="9499100" y="4827419"/>
            <a:ext cx="2539476" cy="29085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sz="1500" noProof="0"/>
              <a:t>Confidence Transparency</a:t>
            </a:r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850F3014-77D2-5188-7D7D-7B09970F5268}"/>
              </a:ext>
            </a:extLst>
          </p:cNvPr>
          <p:cNvSpPr/>
          <p:nvPr/>
        </p:nvSpPr>
        <p:spPr>
          <a:xfrm>
            <a:off x="395926" y="5325783"/>
            <a:ext cx="11585372" cy="133348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F9E7EFCA-9ED3-5CC6-2B12-69749D0DE50D}"/>
              </a:ext>
            </a:extLst>
          </p:cNvPr>
          <p:cNvSpPr/>
          <p:nvPr/>
        </p:nvSpPr>
        <p:spPr>
          <a:xfrm>
            <a:off x="398855" y="4427714"/>
            <a:ext cx="5829770" cy="7839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94ED4BD5-9B98-76FA-08C9-6CC6F9F5FE94}"/>
              </a:ext>
            </a:extLst>
          </p:cNvPr>
          <p:cNvSpPr/>
          <p:nvPr/>
        </p:nvSpPr>
        <p:spPr>
          <a:xfrm>
            <a:off x="6355917" y="4423246"/>
            <a:ext cx="5625381" cy="7839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147" name="Triangle 146">
            <a:extLst>
              <a:ext uri="{FF2B5EF4-FFF2-40B4-BE49-F238E27FC236}">
                <a16:creationId xmlns:a16="http://schemas.microsoft.com/office/drawing/2014/main" id="{49244677-8597-556E-4B0E-3345828EE36B}"/>
              </a:ext>
            </a:extLst>
          </p:cNvPr>
          <p:cNvSpPr/>
          <p:nvPr/>
        </p:nvSpPr>
        <p:spPr>
          <a:xfrm>
            <a:off x="6114359" y="5083545"/>
            <a:ext cx="342706" cy="221396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148" name="Triangle 147">
            <a:extLst>
              <a:ext uri="{FF2B5EF4-FFF2-40B4-BE49-F238E27FC236}">
                <a16:creationId xmlns:a16="http://schemas.microsoft.com/office/drawing/2014/main" id="{CD3059DE-C5F5-8BE5-3BB7-C4DE8B7F3C96}"/>
              </a:ext>
            </a:extLst>
          </p:cNvPr>
          <p:cNvSpPr/>
          <p:nvPr/>
        </p:nvSpPr>
        <p:spPr>
          <a:xfrm>
            <a:off x="6120987" y="4189023"/>
            <a:ext cx="342706" cy="221396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149" name="Triangle 148">
            <a:extLst>
              <a:ext uri="{FF2B5EF4-FFF2-40B4-BE49-F238E27FC236}">
                <a16:creationId xmlns:a16="http://schemas.microsoft.com/office/drawing/2014/main" id="{6862710D-0D49-2937-CE26-EE6671711BAA}"/>
              </a:ext>
            </a:extLst>
          </p:cNvPr>
          <p:cNvSpPr/>
          <p:nvPr/>
        </p:nvSpPr>
        <p:spPr>
          <a:xfrm>
            <a:off x="5071997" y="2150028"/>
            <a:ext cx="342706" cy="221396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4A8A674E-3EAC-AE4A-5A4A-0ADC10AD96C4}"/>
              </a:ext>
            </a:extLst>
          </p:cNvPr>
          <p:cNvSpPr/>
          <p:nvPr/>
        </p:nvSpPr>
        <p:spPr>
          <a:xfrm>
            <a:off x="6861542" y="1492195"/>
            <a:ext cx="5119095" cy="80464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151" name="Triangle 150">
            <a:extLst>
              <a:ext uri="{FF2B5EF4-FFF2-40B4-BE49-F238E27FC236}">
                <a16:creationId xmlns:a16="http://schemas.microsoft.com/office/drawing/2014/main" id="{50D0369A-D2D3-4DB2-EFD4-18C34393671D}"/>
              </a:ext>
            </a:extLst>
          </p:cNvPr>
          <p:cNvSpPr/>
          <p:nvPr/>
        </p:nvSpPr>
        <p:spPr>
          <a:xfrm rot="5213604">
            <a:off x="6465121" y="1772084"/>
            <a:ext cx="342706" cy="221396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66CC2947-C5E7-5A82-5FFE-8CC564AC83D0}"/>
              </a:ext>
            </a:extLst>
          </p:cNvPr>
          <p:cNvSpPr txBox="1"/>
          <p:nvPr/>
        </p:nvSpPr>
        <p:spPr>
          <a:xfrm>
            <a:off x="6902910" y="1726035"/>
            <a:ext cx="1174455" cy="57181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GB" sz="1300" noProof="1">
                <a:solidFill>
                  <a:schemeClr val="accent1"/>
                </a:solidFill>
              </a:rPr>
              <a:t>Autonomous Operations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19D21582-601C-6D5A-7D71-4EE52FE4F14C}"/>
              </a:ext>
            </a:extLst>
          </p:cNvPr>
          <p:cNvSpPr txBox="1"/>
          <p:nvPr/>
        </p:nvSpPr>
        <p:spPr>
          <a:xfrm>
            <a:off x="8059097" y="1717671"/>
            <a:ext cx="1174455" cy="57181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GB" sz="1300" noProof="1">
                <a:solidFill>
                  <a:schemeClr val="accent1"/>
                </a:solidFill>
              </a:rPr>
              <a:t>Frictionless Change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E8C0F6FA-3D9B-6F98-1EE1-C8DD0CB52071}"/>
              </a:ext>
            </a:extLst>
          </p:cNvPr>
          <p:cNvSpPr txBox="1"/>
          <p:nvPr/>
        </p:nvSpPr>
        <p:spPr>
          <a:xfrm>
            <a:off x="9276390" y="1638526"/>
            <a:ext cx="1298883" cy="57181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GB" sz="1300" noProof="1">
                <a:solidFill>
                  <a:schemeClr val="accent1"/>
                </a:solidFill>
              </a:rPr>
              <a:t>Continuous Simplification &amp; Modernization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AFC430FF-6614-9075-32F2-67E1B01887C0}"/>
              </a:ext>
            </a:extLst>
          </p:cNvPr>
          <p:cNvSpPr txBox="1"/>
          <p:nvPr/>
        </p:nvSpPr>
        <p:spPr>
          <a:xfrm>
            <a:off x="10644722" y="1713351"/>
            <a:ext cx="1298883" cy="57181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GB" sz="1300" noProof="1">
                <a:solidFill>
                  <a:schemeClr val="accent1"/>
                </a:solidFill>
              </a:rPr>
              <a:t>Business Domain Reinvention</a:t>
            </a:r>
          </a:p>
        </p:txBody>
      </p:sp>
      <p:cxnSp>
        <p:nvCxnSpPr>
          <p:cNvPr id="156" name="Straight Connector 155">
            <a:extLst>
              <a:ext uri="{FF2B5EF4-FFF2-40B4-BE49-F238E27FC236}">
                <a16:creationId xmlns:a16="http://schemas.microsoft.com/office/drawing/2014/main" id="{505BADEF-C91F-D3F0-5811-00B31A5B14D4}"/>
              </a:ext>
            </a:extLst>
          </p:cNvPr>
          <p:cNvCxnSpPr/>
          <p:nvPr/>
        </p:nvCxnSpPr>
        <p:spPr>
          <a:xfrm>
            <a:off x="8069564" y="1585731"/>
            <a:ext cx="0" cy="651397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56">
            <a:extLst>
              <a:ext uri="{FF2B5EF4-FFF2-40B4-BE49-F238E27FC236}">
                <a16:creationId xmlns:a16="http://schemas.microsoft.com/office/drawing/2014/main" id="{512EF25C-FC43-687C-75DA-2618E12C812A}"/>
              </a:ext>
            </a:extLst>
          </p:cNvPr>
          <p:cNvCxnSpPr/>
          <p:nvPr/>
        </p:nvCxnSpPr>
        <p:spPr>
          <a:xfrm>
            <a:off x="9220809" y="1585731"/>
            <a:ext cx="0" cy="651397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>
            <a:extLst>
              <a:ext uri="{FF2B5EF4-FFF2-40B4-BE49-F238E27FC236}">
                <a16:creationId xmlns:a16="http://schemas.microsoft.com/office/drawing/2014/main" id="{7561A7D2-8F2F-55AE-0B82-2F224D60551F}"/>
              </a:ext>
            </a:extLst>
          </p:cNvPr>
          <p:cNvCxnSpPr/>
          <p:nvPr/>
        </p:nvCxnSpPr>
        <p:spPr>
          <a:xfrm>
            <a:off x="10573120" y="1566981"/>
            <a:ext cx="0" cy="651397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2930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BE8CFF-F132-EB61-B91C-7FFF05DC5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569BD85F-30F8-5AFA-25F3-812C707C05C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66000">
                <a:srgbClr val="FBEDE0">
                  <a:alpha val="94000"/>
                </a:srgbClr>
              </a:gs>
              <a:gs pos="33000">
                <a:srgbClr val="FDDBF8"/>
              </a:gs>
              <a:gs pos="100000">
                <a:schemeClr val="bg1">
                  <a:alpha val="87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108000" rIns="108000" bIns="108000" rtlCol="0" anchor="t"/>
          <a:lstStyle/>
          <a:p>
            <a:endParaRPr lang="en-US" sz="1600">
              <a:solidFill>
                <a:schemeClr val="accent1"/>
              </a:solidFill>
              <a:latin typeface="Graphik Semibold" panose="020B0703030202060203" pitchFamily="34" charset="0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E83598B-B015-1684-B825-CD061B66B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403828"/>
          </a:xfrm>
        </p:spPr>
        <p:txBody>
          <a:bodyPr/>
          <a:lstStyle/>
          <a:p>
            <a:r>
              <a:rPr lang="en-US" noProof="0"/>
              <a:t>Managed Reinvention Services – Reinvention.AI</a:t>
            </a:r>
            <a:endParaRPr lang="en-US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8D317B33-59BE-864A-9C96-B419EE2EE421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63411" y="1109663"/>
            <a:ext cx="11265173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accent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US"/>
              <a:t>Service Intelligence Platform</a:t>
            </a:r>
          </a:p>
          <a:p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DC9B4C4-BE86-B568-FA02-13D8318F8823}"/>
              </a:ext>
            </a:extLst>
          </p:cNvPr>
          <p:cNvSpPr txBox="1"/>
          <p:nvPr/>
        </p:nvSpPr>
        <p:spPr>
          <a:xfrm>
            <a:off x="5259167" y="6588097"/>
            <a:ext cx="2377440" cy="2224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sz="1000" noProof="0">
                <a:latin typeface="Graphik Light" panose="020B0403030202060203" pitchFamily="34" charset="0"/>
              </a:rPr>
              <a:t>Internal Use Only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E4E326DA-DC12-A655-0528-673D04B6878F}"/>
              </a:ext>
            </a:extLst>
          </p:cNvPr>
          <p:cNvSpPr txBox="1">
            <a:spLocks/>
          </p:cNvSpPr>
          <p:nvPr/>
        </p:nvSpPr>
        <p:spPr>
          <a:xfrm>
            <a:off x="563411" y="1109663"/>
            <a:ext cx="11417225" cy="384048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accent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  <a:lvl2pPr marL="228594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189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783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377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cxnSp>
        <p:nvCxnSpPr>
          <p:cNvPr id="2" name="Connector: Elbow 91">
            <a:extLst>
              <a:ext uri="{FF2B5EF4-FFF2-40B4-BE49-F238E27FC236}">
                <a16:creationId xmlns:a16="http://schemas.microsoft.com/office/drawing/2014/main" id="{6E6542D0-F7A9-E351-C627-1D300B026733}"/>
              </a:ext>
            </a:extLst>
          </p:cNvPr>
          <p:cNvCxnSpPr>
            <a:cxnSpLocks/>
          </p:cNvCxnSpPr>
          <p:nvPr/>
        </p:nvCxnSpPr>
        <p:spPr>
          <a:xfrm>
            <a:off x="2632135" y="2083747"/>
            <a:ext cx="1071949" cy="1912932"/>
          </a:xfrm>
          <a:prstGeom prst="bentConnector3">
            <a:avLst/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nector: Elbow 92">
            <a:extLst>
              <a:ext uri="{FF2B5EF4-FFF2-40B4-BE49-F238E27FC236}">
                <a16:creationId xmlns:a16="http://schemas.microsoft.com/office/drawing/2014/main" id="{56CD50BD-A21E-5604-4559-84CA7C438218}"/>
              </a:ext>
            </a:extLst>
          </p:cNvPr>
          <p:cNvCxnSpPr/>
          <p:nvPr/>
        </p:nvCxnSpPr>
        <p:spPr>
          <a:xfrm>
            <a:off x="2632135" y="3319887"/>
            <a:ext cx="1071949" cy="676792"/>
          </a:xfrm>
          <a:prstGeom prst="bentConnector3">
            <a:avLst/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nector: Elbow 93">
            <a:extLst>
              <a:ext uri="{FF2B5EF4-FFF2-40B4-BE49-F238E27FC236}">
                <a16:creationId xmlns:a16="http://schemas.microsoft.com/office/drawing/2014/main" id="{E639ED79-05AF-650C-5FD5-D4121908D02C}"/>
              </a:ext>
            </a:extLst>
          </p:cNvPr>
          <p:cNvCxnSpPr/>
          <p:nvPr/>
        </p:nvCxnSpPr>
        <p:spPr>
          <a:xfrm flipV="1">
            <a:off x="2632135" y="3996679"/>
            <a:ext cx="1071949" cy="547324"/>
          </a:xfrm>
          <a:prstGeom prst="bentConnector3">
            <a:avLst/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or: Elbow 94">
            <a:extLst>
              <a:ext uri="{FF2B5EF4-FFF2-40B4-BE49-F238E27FC236}">
                <a16:creationId xmlns:a16="http://schemas.microsoft.com/office/drawing/2014/main" id="{4CA3D9DE-E20D-A5C6-99E2-177D03DB1203}"/>
              </a:ext>
            </a:extLst>
          </p:cNvPr>
          <p:cNvCxnSpPr>
            <a:cxnSpLocks/>
          </p:cNvCxnSpPr>
          <p:nvPr/>
        </p:nvCxnSpPr>
        <p:spPr>
          <a:xfrm flipV="1">
            <a:off x="2632135" y="3996679"/>
            <a:ext cx="1071949" cy="1771440"/>
          </a:xfrm>
          <a:prstGeom prst="bentConnector3">
            <a:avLst>
              <a:gd name="adj1" fmla="val 50000"/>
            </a:avLst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7621DABC-CEA9-3132-D895-51B0838323AF}"/>
              </a:ext>
            </a:extLst>
          </p:cNvPr>
          <p:cNvGrpSpPr/>
          <p:nvPr/>
        </p:nvGrpSpPr>
        <p:grpSpPr>
          <a:xfrm>
            <a:off x="3375624" y="2519841"/>
            <a:ext cx="2954340" cy="2953676"/>
            <a:chOff x="1081866" y="1995849"/>
            <a:chExt cx="4328401" cy="4327428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351626D0-3BD7-5A13-9B10-3BCBD125C004}"/>
                </a:ext>
              </a:extLst>
            </p:cNvPr>
            <p:cNvGrpSpPr/>
            <p:nvPr/>
          </p:nvGrpSpPr>
          <p:grpSpPr>
            <a:xfrm>
              <a:off x="1081866" y="1995849"/>
              <a:ext cx="4328401" cy="4327428"/>
              <a:chOff x="2667001" y="-1"/>
              <a:chExt cx="6857440" cy="6855900"/>
            </a:xfrm>
          </p:grpSpPr>
          <p:sp>
            <p:nvSpPr>
              <p:cNvPr id="11" name="Freeform: Shape 78">
                <a:extLst>
                  <a:ext uri="{FF2B5EF4-FFF2-40B4-BE49-F238E27FC236}">
                    <a16:creationId xmlns:a16="http://schemas.microsoft.com/office/drawing/2014/main" id="{088B9195-92AB-18C0-37DA-9D1BC9B3F7B3}"/>
                  </a:ext>
                </a:extLst>
              </p:cNvPr>
              <p:cNvSpPr/>
              <p:nvPr/>
            </p:nvSpPr>
            <p:spPr>
              <a:xfrm>
                <a:off x="3179766" y="-1"/>
                <a:ext cx="5832001" cy="2505784"/>
              </a:xfrm>
              <a:custGeom>
                <a:avLst/>
                <a:gdLst>
                  <a:gd name="connsiteX0" fmla="*/ 4305667 w 5832000"/>
                  <a:gd name="connsiteY0" fmla="*/ 2505785 h 2505784"/>
                  <a:gd name="connsiteX1" fmla="*/ 5832001 w 5832000"/>
                  <a:gd name="connsiteY1" fmla="*/ 1624489 h 2505784"/>
                  <a:gd name="connsiteX2" fmla="*/ 3020735 w 5832000"/>
                  <a:gd name="connsiteY2" fmla="*/ 1629 h 2505784"/>
                  <a:gd name="connsiteX3" fmla="*/ 2916107 w 5832000"/>
                  <a:gd name="connsiteY3" fmla="*/ 0 h 2505784"/>
                  <a:gd name="connsiteX4" fmla="*/ 2811523 w 5832000"/>
                  <a:gd name="connsiteY4" fmla="*/ 1629 h 2505784"/>
                  <a:gd name="connsiteX5" fmla="*/ 0 w 5832000"/>
                  <a:gd name="connsiteY5" fmla="*/ 1624489 h 2505784"/>
                  <a:gd name="connsiteX6" fmla="*/ 1526334 w 5832000"/>
                  <a:gd name="connsiteY6" fmla="*/ 2505785 h 2505784"/>
                  <a:gd name="connsiteX7" fmla="*/ 2811566 w 5832000"/>
                  <a:gd name="connsiteY7" fmla="*/ 1764178 h 2505784"/>
                  <a:gd name="connsiteX8" fmla="*/ 2916150 w 5832000"/>
                  <a:gd name="connsiteY8" fmla="*/ 1760620 h 2505784"/>
                  <a:gd name="connsiteX9" fmla="*/ 3020778 w 5832000"/>
                  <a:gd name="connsiteY9" fmla="*/ 1764178 h 2505784"/>
                  <a:gd name="connsiteX10" fmla="*/ 4305667 w 5832000"/>
                  <a:gd name="connsiteY10" fmla="*/ 2505785 h 2505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832000" h="2505784">
                    <a:moveTo>
                      <a:pt x="4305667" y="2505785"/>
                    </a:moveTo>
                    <a:lnTo>
                      <a:pt x="5832001" y="1624489"/>
                    </a:lnTo>
                    <a:cubicBezTo>
                      <a:pt x="5244870" y="677228"/>
                      <a:pt x="4208755" y="37333"/>
                      <a:pt x="3020735" y="1629"/>
                    </a:cubicBezTo>
                    <a:cubicBezTo>
                      <a:pt x="2985973" y="643"/>
                      <a:pt x="2951212" y="0"/>
                      <a:pt x="2916107" y="0"/>
                    </a:cubicBezTo>
                    <a:cubicBezTo>
                      <a:pt x="2881003" y="0"/>
                      <a:pt x="2846242" y="643"/>
                      <a:pt x="2811523" y="1629"/>
                    </a:cubicBezTo>
                    <a:cubicBezTo>
                      <a:pt x="1623160" y="37333"/>
                      <a:pt x="587088" y="677228"/>
                      <a:pt x="0" y="1624489"/>
                    </a:cubicBezTo>
                    <a:lnTo>
                      <a:pt x="1526334" y="2505785"/>
                    </a:lnTo>
                    <a:cubicBezTo>
                      <a:pt x="1806997" y="2083803"/>
                      <a:pt x="2275013" y="1797010"/>
                      <a:pt x="2811566" y="1764178"/>
                    </a:cubicBezTo>
                    <a:cubicBezTo>
                      <a:pt x="2846327" y="1761606"/>
                      <a:pt x="2881089" y="1760620"/>
                      <a:pt x="2916150" y="1760620"/>
                    </a:cubicBezTo>
                    <a:cubicBezTo>
                      <a:pt x="2951212" y="1760620"/>
                      <a:pt x="2985973" y="1761563"/>
                      <a:pt x="3020778" y="1764178"/>
                    </a:cubicBezTo>
                    <a:cubicBezTo>
                      <a:pt x="3557330" y="1797010"/>
                      <a:pt x="4025003" y="2083803"/>
                      <a:pt x="4305667" y="2505785"/>
                    </a:cubicBezTo>
                    <a:close/>
                  </a:path>
                </a:pathLst>
              </a:custGeom>
              <a:solidFill>
                <a:schemeClr val="accent5">
                  <a:lumMod val="40000"/>
                  <a:lumOff val="60000"/>
                  <a:alpha val="27000"/>
                </a:schemeClr>
              </a:solidFill>
              <a:ln w="4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"/>
                  <a:ea typeface="+mn-ea"/>
                  <a:cs typeface="+mn-cs"/>
                </a:endParaRPr>
              </a:p>
            </p:txBody>
          </p:sp>
          <p:sp>
            <p:nvSpPr>
              <p:cNvPr id="14" name="Freeform: Shape 79">
                <a:extLst>
                  <a:ext uri="{FF2B5EF4-FFF2-40B4-BE49-F238E27FC236}">
                    <a16:creationId xmlns:a16="http://schemas.microsoft.com/office/drawing/2014/main" id="{3B9EFAA1-BD86-D730-3933-D1167CA41164}"/>
                  </a:ext>
                </a:extLst>
              </p:cNvPr>
              <p:cNvSpPr/>
              <p:nvPr/>
            </p:nvSpPr>
            <p:spPr>
              <a:xfrm>
                <a:off x="2667001" y="1805711"/>
                <a:ext cx="3324286" cy="5050145"/>
              </a:xfrm>
              <a:custGeom>
                <a:avLst/>
                <a:gdLst>
                  <a:gd name="connsiteX0" fmla="*/ 2039055 w 3324286"/>
                  <a:gd name="connsiteY0" fmla="*/ 2545990 h 5050145"/>
                  <a:gd name="connsiteX1" fmla="*/ 1934428 w 3324286"/>
                  <a:gd name="connsiteY1" fmla="*/ 2364767 h 5050145"/>
                  <a:gd name="connsiteX2" fmla="*/ 1760620 w 3324286"/>
                  <a:gd name="connsiteY2" fmla="*/ 1622860 h 5050145"/>
                  <a:gd name="connsiteX3" fmla="*/ 1934428 w 3324286"/>
                  <a:gd name="connsiteY3" fmla="*/ 881253 h 5050145"/>
                  <a:gd name="connsiteX4" fmla="*/ 407794 w 3324286"/>
                  <a:gd name="connsiteY4" fmla="*/ 0 h 5050145"/>
                  <a:gd name="connsiteX5" fmla="*/ 0 w 3324286"/>
                  <a:gd name="connsiteY5" fmla="*/ 1622860 h 5050145"/>
                  <a:gd name="connsiteX6" fmla="*/ 407794 w 3324286"/>
                  <a:gd name="connsiteY6" fmla="*/ 3246063 h 5050145"/>
                  <a:gd name="connsiteX7" fmla="*/ 512721 w 3324286"/>
                  <a:gd name="connsiteY7" fmla="*/ 3427286 h 5050145"/>
                  <a:gd name="connsiteX8" fmla="*/ 3324287 w 3324286"/>
                  <a:gd name="connsiteY8" fmla="*/ 5050146 h 5050145"/>
                  <a:gd name="connsiteX9" fmla="*/ 3324287 w 3324286"/>
                  <a:gd name="connsiteY9" fmla="*/ 3287597 h 5050145"/>
                  <a:gd name="connsiteX10" fmla="*/ 2039055 w 3324286"/>
                  <a:gd name="connsiteY10" fmla="*/ 2545990 h 5050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324286" h="5050145">
                    <a:moveTo>
                      <a:pt x="2039055" y="2545990"/>
                    </a:moveTo>
                    <a:cubicBezTo>
                      <a:pt x="2000436" y="2488040"/>
                      <a:pt x="1965331" y="2427561"/>
                      <a:pt x="1934428" y="2364767"/>
                    </a:cubicBezTo>
                    <a:cubicBezTo>
                      <a:pt x="1823071" y="2141368"/>
                      <a:pt x="1760620" y="1889379"/>
                      <a:pt x="1760620" y="1622860"/>
                    </a:cubicBezTo>
                    <a:cubicBezTo>
                      <a:pt x="1760620" y="1356341"/>
                      <a:pt x="1823071" y="1104652"/>
                      <a:pt x="1934428" y="881253"/>
                    </a:cubicBezTo>
                    <a:lnTo>
                      <a:pt x="407794" y="0"/>
                    </a:lnTo>
                    <a:cubicBezTo>
                      <a:pt x="147404" y="483103"/>
                      <a:pt x="0" y="1035772"/>
                      <a:pt x="0" y="1622860"/>
                    </a:cubicBezTo>
                    <a:cubicBezTo>
                      <a:pt x="0" y="2209948"/>
                      <a:pt x="147747" y="2762917"/>
                      <a:pt x="407794" y="3246063"/>
                    </a:cubicBezTo>
                    <a:cubicBezTo>
                      <a:pt x="440927" y="3307871"/>
                      <a:pt x="475688" y="3368050"/>
                      <a:pt x="512721" y="3427286"/>
                    </a:cubicBezTo>
                    <a:cubicBezTo>
                      <a:pt x="1100152" y="4374890"/>
                      <a:pt x="2136224" y="5014784"/>
                      <a:pt x="3324287" y="5050146"/>
                    </a:cubicBezTo>
                    <a:lnTo>
                      <a:pt x="3324287" y="3287597"/>
                    </a:lnTo>
                    <a:cubicBezTo>
                      <a:pt x="2787734" y="3254764"/>
                      <a:pt x="2319719" y="2967971"/>
                      <a:pt x="2039055" y="2545990"/>
                    </a:cubicBezTo>
                    <a:close/>
                  </a:path>
                </a:pathLst>
              </a:custGeom>
              <a:solidFill>
                <a:schemeClr val="accent5">
                  <a:lumMod val="40000"/>
                  <a:lumOff val="60000"/>
                  <a:alpha val="28000"/>
                </a:schemeClr>
              </a:solidFill>
              <a:ln w="4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80">
                <a:extLst>
                  <a:ext uri="{FF2B5EF4-FFF2-40B4-BE49-F238E27FC236}">
                    <a16:creationId xmlns:a16="http://schemas.microsoft.com/office/drawing/2014/main" id="{2F0FB1B0-1957-16D4-8F8D-71784F718669}"/>
                  </a:ext>
                </a:extLst>
              </p:cNvPr>
              <p:cNvSpPr/>
              <p:nvPr/>
            </p:nvSpPr>
            <p:spPr>
              <a:xfrm>
                <a:off x="6200497" y="1805711"/>
                <a:ext cx="3323944" cy="5050188"/>
              </a:xfrm>
              <a:custGeom>
                <a:avLst/>
                <a:gdLst>
                  <a:gd name="connsiteX0" fmla="*/ 2916150 w 3323943"/>
                  <a:gd name="connsiteY0" fmla="*/ 0 h 5050188"/>
                  <a:gd name="connsiteX1" fmla="*/ 1389517 w 3323943"/>
                  <a:gd name="connsiteY1" fmla="*/ 881296 h 5050188"/>
                  <a:gd name="connsiteX2" fmla="*/ 1563324 w 3323943"/>
                  <a:gd name="connsiteY2" fmla="*/ 1622903 h 5050188"/>
                  <a:gd name="connsiteX3" fmla="*/ 1389517 w 3323943"/>
                  <a:gd name="connsiteY3" fmla="*/ 2364810 h 5050188"/>
                  <a:gd name="connsiteX4" fmla="*/ 1284889 w 3323943"/>
                  <a:gd name="connsiteY4" fmla="*/ 2546033 h 5050188"/>
                  <a:gd name="connsiteX5" fmla="*/ 0 w 3323943"/>
                  <a:gd name="connsiteY5" fmla="*/ 3287640 h 5050188"/>
                  <a:gd name="connsiteX6" fmla="*/ 0 w 3323943"/>
                  <a:gd name="connsiteY6" fmla="*/ 5050189 h 5050188"/>
                  <a:gd name="connsiteX7" fmla="*/ 2811223 w 3323943"/>
                  <a:gd name="connsiteY7" fmla="*/ 3427329 h 5050188"/>
                  <a:gd name="connsiteX8" fmla="*/ 2916150 w 3323943"/>
                  <a:gd name="connsiteY8" fmla="*/ 3246106 h 5050188"/>
                  <a:gd name="connsiteX9" fmla="*/ 3323944 w 3323943"/>
                  <a:gd name="connsiteY9" fmla="*/ 1622903 h 5050188"/>
                  <a:gd name="connsiteX10" fmla="*/ 2916150 w 3323943"/>
                  <a:gd name="connsiteY10" fmla="*/ 43 h 50501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323943" h="5050188">
                    <a:moveTo>
                      <a:pt x="2916150" y="0"/>
                    </a:moveTo>
                    <a:lnTo>
                      <a:pt x="1389517" y="881296"/>
                    </a:lnTo>
                    <a:cubicBezTo>
                      <a:pt x="1500874" y="1104695"/>
                      <a:pt x="1563324" y="1356384"/>
                      <a:pt x="1563324" y="1622903"/>
                    </a:cubicBezTo>
                    <a:cubicBezTo>
                      <a:pt x="1563324" y="1889422"/>
                      <a:pt x="1500874" y="2141454"/>
                      <a:pt x="1389517" y="2364810"/>
                    </a:cubicBezTo>
                    <a:cubicBezTo>
                      <a:pt x="1358613" y="2427561"/>
                      <a:pt x="1323551" y="2488083"/>
                      <a:pt x="1284889" y="2546033"/>
                    </a:cubicBezTo>
                    <a:cubicBezTo>
                      <a:pt x="1004226" y="2968014"/>
                      <a:pt x="536210" y="3254807"/>
                      <a:pt x="0" y="3287640"/>
                    </a:cubicBezTo>
                    <a:lnTo>
                      <a:pt x="0" y="5050189"/>
                    </a:lnTo>
                    <a:cubicBezTo>
                      <a:pt x="1188020" y="5014784"/>
                      <a:pt x="2223792" y="4374890"/>
                      <a:pt x="2811223" y="3427329"/>
                    </a:cubicBezTo>
                    <a:cubicBezTo>
                      <a:pt x="2848256" y="3368135"/>
                      <a:pt x="2883018" y="3307914"/>
                      <a:pt x="2916150" y="3246106"/>
                    </a:cubicBezTo>
                    <a:cubicBezTo>
                      <a:pt x="3176197" y="2763003"/>
                      <a:pt x="3323944" y="2210334"/>
                      <a:pt x="3323944" y="1622903"/>
                    </a:cubicBezTo>
                    <a:cubicBezTo>
                      <a:pt x="3323944" y="1035472"/>
                      <a:pt x="3176540" y="483146"/>
                      <a:pt x="2916150" y="43"/>
                    </a:cubicBezTo>
                    <a:close/>
                  </a:path>
                </a:pathLst>
              </a:custGeom>
              <a:solidFill>
                <a:schemeClr val="accent5">
                  <a:lumMod val="40000"/>
                  <a:lumOff val="60000"/>
                  <a:alpha val="29000"/>
                </a:schemeClr>
              </a:solidFill>
              <a:ln w="4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"/>
                  <a:ea typeface="+mn-ea"/>
                  <a:cs typeface="+mn-cs"/>
                </a:endParaRPr>
              </a:p>
            </p:txBody>
          </p:sp>
        </p:grpSp>
        <p:pic>
          <p:nvPicPr>
            <p:cNvPr id="9" name="Picture 8" descr="A blue and purple glowing sphere&#10;&#10;AI-generated content may be incorrect.">
              <a:extLst>
                <a:ext uri="{FF2B5EF4-FFF2-40B4-BE49-F238E27FC236}">
                  <a16:creationId xmlns:a16="http://schemas.microsoft.com/office/drawing/2014/main" id="{84CF8454-B7DF-3A08-6375-6E3EBC2C85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9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222" t="11814" r="28222" b="11814"/>
            <a:stretch>
              <a:fillRect/>
            </a:stretch>
          </p:blipFill>
          <p:spPr>
            <a:xfrm>
              <a:off x="1395192" y="2320271"/>
              <a:ext cx="3701750" cy="3651978"/>
            </a:xfrm>
            <a:prstGeom prst="ellipse">
              <a:avLst/>
            </a:prstGeom>
            <a:effectLst>
              <a:softEdge rad="266700"/>
            </a:effectLst>
          </p:spPr>
        </p:pic>
      </p:grpSp>
      <p:sp>
        <p:nvSpPr>
          <p:cNvPr id="18" name="Rectangle: Rounded Corners 5">
            <a:extLst>
              <a:ext uri="{FF2B5EF4-FFF2-40B4-BE49-F238E27FC236}">
                <a16:creationId xmlns:a16="http://schemas.microsoft.com/office/drawing/2014/main" id="{46BB8D92-09BE-81D0-D512-AD36E1A8CBE3}"/>
              </a:ext>
            </a:extLst>
          </p:cNvPr>
          <p:cNvSpPr/>
          <p:nvPr/>
        </p:nvSpPr>
        <p:spPr>
          <a:xfrm>
            <a:off x="283872" y="1652209"/>
            <a:ext cx="2778323" cy="933835"/>
          </a:xfrm>
          <a:prstGeom prst="roundRect">
            <a:avLst>
              <a:gd name="adj" fmla="val 8587"/>
            </a:avLst>
          </a:prstGeom>
          <a:gradFill>
            <a:gsLst>
              <a:gs pos="100000">
                <a:srgbClr val="199CFF">
                  <a:alpha val="61961"/>
                </a:srgbClr>
              </a:gs>
              <a:gs pos="1000">
                <a:srgbClr val="A100FF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t"/>
          <a:lstStyle/>
          <a:p>
            <a:pPr algn="ctr">
              <a:defRPr/>
            </a:pPr>
            <a:r>
              <a:rPr lang="en-US" sz="1200">
                <a:solidFill>
                  <a:schemeClr val="bg1"/>
                </a:solidFill>
                <a:latin typeface="Graphik Medium" panose="020B0503030202060203" pitchFamily="34" charset="77"/>
              </a:rPr>
              <a:t>Ecosystem Assets &amp; Knowledge</a:t>
            </a:r>
            <a:endParaRPr lang="en-GB" sz="1200">
              <a:solidFill>
                <a:schemeClr val="bg1"/>
              </a:solidFill>
              <a:latin typeface="Graphik Medium" panose="020B0503030202060203" pitchFamily="34" charset="77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972B0D1-2983-A68E-41F4-A141023BCCDC}"/>
              </a:ext>
            </a:extLst>
          </p:cNvPr>
          <p:cNvGrpSpPr/>
          <p:nvPr/>
        </p:nvGrpSpPr>
        <p:grpSpPr>
          <a:xfrm>
            <a:off x="283872" y="2836170"/>
            <a:ext cx="2778323" cy="933835"/>
            <a:chOff x="4490085" y="2564863"/>
            <a:chExt cx="2778323" cy="933835"/>
          </a:xfrm>
        </p:grpSpPr>
        <p:sp>
          <p:nvSpPr>
            <p:cNvPr id="20" name="Rectangle: Rounded Corners 4">
              <a:extLst>
                <a:ext uri="{FF2B5EF4-FFF2-40B4-BE49-F238E27FC236}">
                  <a16:creationId xmlns:a16="http://schemas.microsoft.com/office/drawing/2014/main" id="{666248B9-8C81-174B-54D3-F8CC6E469AC5}"/>
                </a:ext>
              </a:extLst>
            </p:cNvPr>
            <p:cNvSpPr/>
            <p:nvPr/>
          </p:nvSpPr>
          <p:spPr>
            <a:xfrm>
              <a:off x="4490085" y="2564863"/>
              <a:ext cx="2778323" cy="933835"/>
            </a:xfrm>
            <a:prstGeom prst="roundRect">
              <a:avLst>
                <a:gd name="adj" fmla="val 8587"/>
              </a:avLst>
            </a:prstGeom>
            <a:gradFill>
              <a:gsLst>
                <a:gs pos="100000">
                  <a:srgbClr val="199CFF">
                    <a:alpha val="61961"/>
                  </a:srgbClr>
                </a:gs>
                <a:gs pos="1000">
                  <a:srgbClr val="A100FF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t"/>
            <a:lstStyle/>
            <a:p>
              <a:pPr algn="ctr"/>
              <a:r>
                <a:rPr lang="en-US" sz="1200">
                  <a:solidFill>
                    <a:schemeClr val="bg1"/>
                  </a:solidFill>
                  <a:latin typeface="Graphik Medium" panose="020B0503030202060203" pitchFamily="34" charset="77"/>
                </a:rPr>
                <a:t>Accenture Assets</a:t>
              </a:r>
              <a:endParaRPr lang="en-GB" sz="1200">
                <a:solidFill>
                  <a:schemeClr val="bg1"/>
                </a:solidFill>
                <a:latin typeface="Graphik Medium" panose="020B0503030202060203" pitchFamily="34" charset="77"/>
              </a:endParaRP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6A25B257-46D2-6A36-D1DD-4BC25566E5E5}"/>
                </a:ext>
              </a:extLst>
            </p:cNvPr>
            <p:cNvGrpSpPr/>
            <p:nvPr/>
          </p:nvGrpSpPr>
          <p:grpSpPr>
            <a:xfrm>
              <a:off x="4581084" y="2924986"/>
              <a:ext cx="2627348" cy="455029"/>
              <a:chOff x="522019" y="3211410"/>
              <a:chExt cx="2627348" cy="455029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CAAB5F6-20CA-820C-2C83-558F142F4FB5}"/>
                  </a:ext>
                </a:extLst>
              </p:cNvPr>
              <p:cNvSpPr txBox="1"/>
              <p:nvPr/>
            </p:nvSpPr>
            <p:spPr>
              <a:xfrm>
                <a:off x="522019" y="3211410"/>
                <a:ext cx="788451" cy="199385"/>
              </a:xfrm>
              <a:prstGeom prst="roundRect">
                <a:avLst/>
              </a:prstGeom>
              <a:noFill/>
              <a:ln w="6350">
                <a:solidFill>
                  <a:schemeClr val="bg1"/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>
                <a:defPPr>
                  <a:defRPr lang="en-US"/>
                </a:defPPr>
                <a:lvl1pPr indent="0" defTabSz="228600">
                  <a:buFont typeface="Arial" panose="020B0604020202020204" pitchFamily="34" charset="0"/>
                  <a:buNone/>
                  <a:defRPr sz="1000">
                    <a:latin typeface="Graphik Medium" panose="020B0503030202060203" pitchFamily="34" charset="77"/>
                  </a:defRPr>
                </a:lvl1pPr>
              </a:lstStyle>
              <a:p>
                <a:pPr marL="0" marR="0" lvl="0" indent="0" algn="ctr" defTabSz="2286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Graphik Light" panose="020B0403030202060203" pitchFamily="34" charset="0"/>
                  </a:rPr>
                  <a:t>ART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A600C6F-FDA4-7C4B-2E06-A88FC35D74C4}"/>
                  </a:ext>
                </a:extLst>
              </p:cNvPr>
              <p:cNvSpPr txBox="1"/>
              <p:nvPr/>
            </p:nvSpPr>
            <p:spPr>
              <a:xfrm>
                <a:off x="1404542" y="3211410"/>
                <a:ext cx="853597" cy="202492"/>
              </a:xfrm>
              <a:prstGeom prst="roundRect">
                <a:avLst/>
              </a:prstGeom>
              <a:noFill/>
              <a:ln w="6350">
                <a:solidFill>
                  <a:schemeClr val="bg1"/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>
                <a:defPPr>
                  <a:defRPr lang="en-US"/>
                </a:defPPr>
                <a:lvl1pPr indent="0" defTabSz="228600">
                  <a:buFont typeface="Arial" panose="020B0604020202020204" pitchFamily="34" charset="0"/>
                  <a:buNone/>
                  <a:defRPr sz="1000">
                    <a:latin typeface="Graphik Medium" panose="020B0503030202060203" pitchFamily="34" charset="77"/>
                  </a:defRPr>
                </a:lvl1pPr>
              </a:lstStyle>
              <a:p>
                <a:pPr marL="0" marR="0" lvl="0" indent="0" algn="ctr" defTabSz="2286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Graphik Light" panose="020B0403030202060203" pitchFamily="34" charset="0"/>
                  </a:rPr>
                  <a:t>GenWizard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133B4E0-4153-1D08-90F6-D4EBE59C3E28}"/>
                  </a:ext>
                </a:extLst>
              </p:cNvPr>
              <p:cNvSpPr txBox="1"/>
              <p:nvPr/>
            </p:nvSpPr>
            <p:spPr>
              <a:xfrm>
                <a:off x="2337199" y="3211410"/>
                <a:ext cx="812168" cy="202492"/>
              </a:xfrm>
              <a:prstGeom prst="roundRect">
                <a:avLst/>
              </a:prstGeom>
              <a:noFill/>
              <a:ln w="6350">
                <a:solidFill>
                  <a:schemeClr val="bg1"/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>
                <a:defPPr>
                  <a:defRPr lang="en-US"/>
                </a:defPPr>
                <a:lvl1pPr indent="0" defTabSz="228600">
                  <a:buFont typeface="Arial" panose="020B0604020202020204" pitchFamily="34" charset="0"/>
                  <a:buNone/>
                  <a:defRPr sz="1000">
                    <a:latin typeface="Graphik Medium" panose="020B0503030202060203" pitchFamily="34" charset="77"/>
                  </a:defRPr>
                </a:lvl1pPr>
              </a:lstStyle>
              <a:p>
                <a:pPr marL="0" marR="0" lvl="0" indent="0" algn="ctr" defTabSz="2286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Graphik Light" panose="020B0403030202060203" pitchFamily="34" charset="0"/>
                  </a:rPr>
                  <a:t>SynOps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AA7698A-1EBC-87D2-D99F-688E834303BD}"/>
                  </a:ext>
                </a:extLst>
              </p:cNvPr>
              <p:cNvSpPr txBox="1"/>
              <p:nvPr/>
            </p:nvSpPr>
            <p:spPr>
              <a:xfrm>
                <a:off x="522019" y="3463947"/>
                <a:ext cx="788451" cy="199385"/>
              </a:xfrm>
              <a:prstGeom prst="roundRect">
                <a:avLst/>
              </a:prstGeom>
              <a:noFill/>
              <a:ln w="6350">
                <a:solidFill>
                  <a:schemeClr val="bg1"/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>
                <a:defPPr>
                  <a:defRPr lang="en-US"/>
                </a:defPPr>
                <a:lvl1pPr indent="0" defTabSz="228600">
                  <a:buFont typeface="Arial" panose="020B0604020202020204" pitchFamily="34" charset="0"/>
                  <a:buNone/>
                  <a:defRPr sz="1000">
                    <a:latin typeface="Graphik Medium" panose="020B0503030202060203" pitchFamily="34" charset="77"/>
                  </a:defRPr>
                </a:lvl1pPr>
              </a:lstStyle>
              <a:p>
                <a:pPr marL="0" marR="0" lvl="0" indent="0" algn="ctr" defTabSz="2286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Graphik Light" panose="020B0403030202060203" pitchFamily="34" charset="0"/>
                  </a:rPr>
                  <a:t>Digital Twin</a:t>
                </a:r>
              </a:p>
            </p:txBody>
          </p:sp>
          <p:sp>
            <p:nvSpPr>
              <p:cNvPr id="159" name="TextBox 158">
                <a:extLst>
                  <a:ext uri="{FF2B5EF4-FFF2-40B4-BE49-F238E27FC236}">
                    <a16:creationId xmlns:a16="http://schemas.microsoft.com/office/drawing/2014/main" id="{9633926A-BFB2-934B-B86A-A0ABB15097D3}"/>
                  </a:ext>
                </a:extLst>
              </p:cNvPr>
              <p:cNvSpPr txBox="1"/>
              <p:nvPr/>
            </p:nvSpPr>
            <p:spPr>
              <a:xfrm>
                <a:off x="1404542" y="3463947"/>
                <a:ext cx="853597" cy="202492"/>
              </a:xfrm>
              <a:prstGeom prst="roundRect">
                <a:avLst/>
              </a:prstGeom>
              <a:noFill/>
              <a:ln w="6350">
                <a:solidFill>
                  <a:schemeClr val="bg1"/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>
                <a:defPPr>
                  <a:defRPr lang="en-US"/>
                </a:defPPr>
                <a:lvl1pPr indent="0" defTabSz="228600">
                  <a:buFont typeface="Arial" panose="020B0604020202020204" pitchFamily="34" charset="0"/>
                  <a:buNone/>
                  <a:defRPr sz="1000">
                    <a:latin typeface="Graphik Medium" panose="020B0503030202060203" pitchFamily="34" charset="77"/>
                  </a:defRPr>
                </a:lvl1pPr>
              </a:lstStyle>
              <a:p>
                <a:pPr marL="0" marR="0" lvl="0" indent="0" algn="ctr" defTabSz="2286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Graphik Light" panose="020B0403030202060203" pitchFamily="34" charset="0"/>
                  </a:rPr>
                  <a:t>UMP</a:t>
                </a:r>
              </a:p>
            </p:txBody>
          </p:sp>
          <p:sp>
            <p:nvSpPr>
              <p:cNvPr id="160" name="TextBox 159">
                <a:extLst>
                  <a:ext uri="{FF2B5EF4-FFF2-40B4-BE49-F238E27FC236}">
                    <a16:creationId xmlns:a16="http://schemas.microsoft.com/office/drawing/2014/main" id="{F5E18842-8DC7-B31C-8464-E30FBD91A618}"/>
                  </a:ext>
                </a:extLst>
              </p:cNvPr>
              <p:cNvSpPr txBox="1"/>
              <p:nvPr/>
            </p:nvSpPr>
            <p:spPr>
              <a:xfrm>
                <a:off x="2337199" y="3463947"/>
                <a:ext cx="812168" cy="202492"/>
              </a:xfrm>
              <a:prstGeom prst="roundRect">
                <a:avLst/>
              </a:prstGeom>
              <a:noFill/>
              <a:ln w="6350">
                <a:solidFill>
                  <a:schemeClr val="bg1"/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>
                <a:defPPr>
                  <a:defRPr lang="en-US"/>
                </a:defPPr>
                <a:lvl1pPr indent="0" defTabSz="228600">
                  <a:buFont typeface="Arial" panose="020B0604020202020204" pitchFamily="34" charset="0"/>
                  <a:buNone/>
                  <a:defRPr sz="1000">
                    <a:latin typeface="Graphik Medium" panose="020B0503030202060203" pitchFamily="34" charset="77"/>
                  </a:defRPr>
                </a:lvl1pPr>
              </a:lstStyle>
              <a:p>
                <a:pPr marL="0" marR="0" lvl="0" indent="0" algn="ctr" defTabSz="2286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Graphik Light" panose="020B0403030202060203" pitchFamily="34" charset="0"/>
                  </a:rPr>
                  <a:t>…</a:t>
                </a:r>
              </a:p>
            </p:txBody>
          </p:sp>
        </p:grpSp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3B19FBD7-EEBA-4B5A-1705-C1F7ADE3BE81}"/>
              </a:ext>
            </a:extLst>
          </p:cNvPr>
          <p:cNvGrpSpPr/>
          <p:nvPr/>
        </p:nvGrpSpPr>
        <p:grpSpPr>
          <a:xfrm>
            <a:off x="283872" y="5204091"/>
            <a:ext cx="2778323" cy="933835"/>
            <a:chOff x="4490085" y="4925477"/>
            <a:chExt cx="2778323" cy="933835"/>
          </a:xfrm>
        </p:grpSpPr>
        <p:sp>
          <p:nvSpPr>
            <p:cNvPr id="162" name="Rectangle: Rounded Corners 2">
              <a:extLst>
                <a:ext uri="{FF2B5EF4-FFF2-40B4-BE49-F238E27FC236}">
                  <a16:creationId xmlns:a16="http://schemas.microsoft.com/office/drawing/2014/main" id="{75E607AF-5360-BFAB-FBA2-6CC9DD29C3AB}"/>
                </a:ext>
              </a:extLst>
            </p:cNvPr>
            <p:cNvSpPr/>
            <p:nvPr/>
          </p:nvSpPr>
          <p:spPr>
            <a:xfrm>
              <a:off x="4490085" y="4925477"/>
              <a:ext cx="2778323" cy="933835"/>
            </a:xfrm>
            <a:prstGeom prst="roundRect">
              <a:avLst>
                <a:gd name="adj" fmla="val 8587"/>
              </a:avLst>
            </a:prstGeom>
            <a:gradFill>
              <a:gsLst>
                <a:gs pos="100000">
                  <a:srgbClr val="199CFF">
                    <a:alpha val="61961"/>
                  </a:srgbClr>
                </a:gs>
                <a:gs pos="1000">
                  <a:srgbClr val="A100FF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t"/>
            <a:lstStyle/>
            <a:p>
              <a:pPr algn="ctr"/>
              <a:r>
                <a:rPr lang="en-US" sz="1200">
                  <a:solidFill>
                    <a:schemeClr val="bg1"/>
                  </a:solidFill>
                  <a:latin typeface="Graphik Medium" panose="020B0503030202060203" pitchFamily="34" charset="77"/>
                </a:rPr>
                <a:t>Accenture Digital Brain</a:t>
              </a:r>
              <a:endParaRPr lang="en-GB" sz="1200">
                <a:solidFill>
                  <a:schemeClr val="bg1"/>
                </a:solidFill>
                <a:latin typeface="Graphik Medium" panose="020B0503030202060203" pitchFamily="34" charset="77"/>
              </a:endParaRPr>
            </a:p>
          </p:txBody>
        </p:sp>
        <p:grpSp>
          <p:nvGrpSpPr>
            <p:cNvPr id="163" name="Group 162">
              <a:extLst>
                <a:ext uri="{FF2B5EF4-FFF2-40B4-BE49-F238E27FC236}">
                  <a16:creationId xmlns:a16="http://schemas.microsoft.com/office/drawing/2014/main" id="{AE593FF2-6EBB-15F5-B2A9-D86F16B64038}"/>
                </a:ext>
              </a:extLst>
            </p:cNvPr>
            <p:cNvGrpSpPr/>
            <p:nvPr/>
          </p:nvGrpSpPr>
          <p:grpSpPr>
            <a:xfrm>
              <a:off x="4588064" y="5314096"/>
              <a:ext cx="2633376" cy="457200"/>
              <a:chOff x="-2947881" y="5294154"/>
              <a:chExt cx="2633376" cy="457200"/>
            </a:xfrm>
          </p:grpSpPr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861F3F7B-AF53-109E-A764-D4A16160A9DF}"/>
                  </a:ext>
                </a:extLst>
              </p:cNvPr>
              <p:cNvSpPr txBox="1"/>
              <p:nvPr/>
            </p:nvSpPr>
            <p:spPr>
              <a:xfrm>
                <a:off x="-2947881" y="5295962"/>
                <a:ext cx="1467500" cy="216239"/>
              </a:xfrm>
              <a:prstGeom prst="roundRect">
                <a:avLst/>
              </a:prstGeom>
              <a:noFill/>
              <a:ln w="6350">
                <a:solidFill>
                  <a:schemeClr val="bg1"/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>
                <a:defPPr>
                  <a:defRPr lang="en-US"/>
                </a:defPPr>
                <a:lvl1pPr indent="0" defTabSz="228600">
                  <a:buFont typeface="Arial" panose="020B0604020202020204" pitchFamily="34" charset="0"/>
                  <a:buNone/>
                  <a:defRPr sz="1000">
                    <a:latin typeface="Graphik Medium" panose="020B0503030202060203" pitchFamily="34" charset="77"/>
                  </a:defRPr>
                </a:lvl1pPr>
              </a:lstStyle>
              <a:p>
                <a:pPr marL="0" marR="0" lvl="0" indent="0" algn="ctr" defTabSz="2286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US" sz="1000" b="0" i="0" u="none" strike="noStrike" kern="0" cap="none" spc="-50" normalizeH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Graphik Light" panose="020B0403030202060203" pitchFamily="34" charset="0"/>
                  </a:rPr>
                  <a:t>Intelligent Data Foundation</a:t>
                </a:r>
              </a:p>
            </p:txBody>
          </p:sp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03987AE0-9753-9E3D-DDC0-0113B71A76D3}"/>
                  </a:ext>
                </a:extLst>
              </p:cNvPr>
              <p:cNvSpPr txBox="1"/>
              <p:nvPr/>
            </p:nvSpPr>
            <p:spPr>
              <a:xfrm>
                <a:off x="-2947881" y="5547514"/>
                <a:ext cx="1745190" cy="203840"/>
              </a:xfrm>
              <a:prstGeom prst="roundRect">
                <a:avLst/>
              </a:prstGeom>
              <a:noFill/>
              <a:ln w="6350">
                <a:solidFill>
                  <a:schemeClr val="bg1"/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>
                <a:defPPr>
                  <a:defRPr lang="en-US"/>
                </a:defPPr>
                <a:lvl1pPr indent="0" defTabSz="228600">
                  <a:buFont typeface="Arial" panose="020B0604020202020204" pitchFamily="34" charset="0"/>
                  <a:buNone/>
                  <a:defRPr sz="1000">
                    <a:latin typeface="Graphik Medium" panose="020B0503030202060203" pitchFamily="34" charset="77"/>
                  </a:defRPr>
                </a:lvl1pPr>
              </a:lstStyle>
              <a:p>
                <a:pPr marL="0" marR="0" lvl="0" indent="0" algn="ctr" defTabSz="2286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Graphik Light" panose="020B0403030202060203" pitchFamily="34" charset="0"/>
                  </a:rPr>
                  <a:t>Industry Agent Ensemble</a:t>
                </a:r>
              </a:p>
            </p:txBody>
          </p:sp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2BC0E571-864F-14BA-45BD-E49F36AA5A97}"/>
                  </a:ext>
                </a:extLst>
              </p:cNvPr>
              <p:cNvSpPr txBox="1"/>
              <p:nvPr/>
            </p:nvSpPr>
            <p:spPr>
              <a:xfrm>
                <a:off x="-1132701" y="5547514"/>
                <a:ext cx="812168" cy="198334"/>
              </a:xfrm>
              <a:prstGeom prst="roundRect">
                <a:avLst/>
              </a:prstGeom>
              <a:noFill/>
              <a:ln w="6350">
                <a:solidFill>
                  <a:schemeClr val="bg1"/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>
                <a:defPPr>
                  <a:defRPr lang="en-US"/>
                </a:defPPr>
                <a:lvl1pPr indent="0" defTabSz="228600">
                  <a:buFont typeface="Arial" panose="020B0604020202020204" pitchFamily="34" charset="0"/>
                  <a:buNone/>
                  <a:defRPr sz="1000">
                    <a:latin typeface="Graphik Medium" panose="020B0503030202060203" pitchFamily="34" charset="77"/>
                  </a:defRPr>
                </a:lvl1pPr>
              </a:lstStyle>
              <a:p>
                <a:pPr marL="0" marR="0" lvl="0" indent="0" algn="ctr" defTabSz="2286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Graphik Light" panose="020B0403030202060203" pitchFamily="34" charset="0"/>
                  </a:rPr>
                  <a:t>…</a:t>
                </a:r>
              </a:p>
            </p:txBody>
          </p:sp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6E1DFF2E-F77E-9212-6C67-86C0DB4D48CF}"/>
                  </a:ext>
                </a:extLst>
              </p:cNvPr>
              <p:cNvSpPr txBox="1"/>
              <p:nvPr/>
            </p:nvSpPr>
            <p:spPr>
              <a:xfrm>
                <a:off x="-1459310" y="5294154"/>
                <a:ext cx="1144805" cy="216239"/>
              </a:xfrm>
              <a:prstGeom prst="roundRect">
                <a:avLst/>
              </a:prstGeom>
              <a:noFill/>
              <a:ln w="6350">
                <a:solidFill>
                  <a:schemeClr val="bg1"/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>
                <a:defPPr>
                  <a:defRPr lang="en-US"/>
                </a:defPPr>
                <a:lvl1pPr lvl="0" indent="0" algn="ctr" defTabSz="228600">
                  <a:buFont typeface="Arial" panose="020B0604020202020204" pitchFamily="34" charset="0"/>
                  <a:buNone/>
                  <a:defRPr sz="1000" kern="0">
                    <a:latin typeface="Graphik"/>
                  </a:defRPr>
                </a:lvl1pPr>
              </a:lstStyle>
              <a:p>
                <a:pPr marL="0" marR="0" lvl="0" indent="0" algn="ctr" defTabSz="2286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Graphik Light" panose="020B0403030202060203" pitchFamily="34" charset="0"/>
                  </a:rPr>
                  <a:t>Specialized Models</a:t>
                </a:r>
              </a:p>
            </p:txBody>
          </p:sp>
        </p:grpSp>
      </p:grpSp>
      <p:sp>
        <p:nvSpPr>
          <p:cNvPr id="168" name="TextBox 167">
            <a:extLst>
              <a:ext uri="{FF2B5EF4-FFF2-40B4-BE49-F238E27FC236}">
                <a16:creationId xmlns:a16="http://schemas.microsoft.com/office/drawing/2014/main" id="{B80F0764-1FA8-78F5-3FC6-6A5D4A954C5E}"/>
              </a:ext>
            </a:extLst>
          </p:cNvPr>
          <p:cNvSpPr txBox="1"/>
          <p:nvPr/>
        </p:nvSpPr>
        <p:spPr>
          <a:xfrm>
            <a:off x="3720423" y="3681503"/>
            <a:ext cx="2366582" cy="68394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228600">
              <a:lnSpc>
                <a:spcPts val="2400"/>
              </a:lnSpc>
              <a:defRPr/>
            </a:pPr>
            <a:r>
              <a:rPr lang="en-US" sz="2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raphik Semibold" panose="020B0703030202060203" pitchFamily="34" charset="0"/>
              </a:rPr>
              <a:t>Reinvention.AI Engine</a:t>
            </a:r>
          </a:p>
        </p:txBody>
      </p: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B8BB0708-5462-7FF3-EF78-5A84E025E9FE}"/>
              </a:ext>
            </a:extLst>
          </p:cNvPr>
          <p:cNvGrpSpPr/>
          <p:nvPr/>
        </p:nvGrpSpPr>
        <p:grpSpPr>
          <a:xfrm>
            <a:off x="3720423" y="2813307"/>
            <a:ext cx="2201354" cy="2509570"/>
            <a:chOff x="1519321" y="2272329"/>
            <a:chExt cx="3435060" cy="3916010"/>
          </a:xfrm>
        </p:grpSpPr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784D4CFA-A5CB-C083-6BBD-F6F8DC56E112}"/>
                </a:ext>
              </a:extLst>
            </p:cNvPr>
            <p:cNvSpPr txBox="1"/>
            <p:nvPr/>
          </p:nvSpPr>
          <p:spPr>
            <a:xfrm rot="3122678">
              <a:off x="1121724" y="3745651"/>
              <a:ext cx="2785345" cy="1990151"/>
            </a:xfrm>
            <a:prstGeom prst="rect">
              <a:avLst/>
            </a:prstGeom>
            <a:noFill/>
          </p:spPr>
          <p:txBody>
            <a:bodyPr spcFirstLastPara="1" wrap="square" numCol="1">
              <a:prstTxWarp prst="textArchDown">
                <a:avLst/>
              </a:prstTxWarp>
              <a:spAutoFit/>
            </a:bodyPr>
            <a:lstStyle>
              <a:defPPr>
                <a:defRPr lang="en-US"/>
              </a:defPPr>
              <a:lvl1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400" b="1" i="0" u="none" strike="noStrike" cap="none" spc="0" normalizeH="0" baseline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Graphik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Semibold" panose="020B0703030202060203" pitchFamily="34" charset="0"/>
                  <a:ea typeface="+mn-ea"/>
                  <a:cs typeface="+mn-cs"/>
                </a:rPr>
                <a:t>Orchestrate</a:t>
              </a:r>
            </a:p>
          </p:txBody>
        </p:sp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130DB42B-6E11-FE73-9A12-2D9A85396DEB}"/>
                </a:ext>
              </a:extLst>
            </p:cNvPr>
            <p:cNvSpPr txBox="1"/>
            <p:nvPr/>
          </p:nvSpPr>
          <p:spPr>
            <a:xfrm rot="18327088">
              <a:off x="3020488" y="4254447"/>
              <a:ext cx="2662237" cy="1205548"/>
            </a:xfrm>
            <a:prstGeom prst="rect">
              <a:avLst/>
            </a:prstGeom>
            <a:noFill/>
          </p:spPr>
          <p:txBody>
            <a:bodyPr spcFirstLastPara="1" wrap="square" numCol="1">
              <a:prstTxWarp prst="textArchDown">
                <a:avLst/>
              </a:prstTxWarp>
              <a:spAutoFit/>
            </a:bodyPr>
            <a:lstStyle>
              <a:defPPr>
                <a:defRPr lang="en-US"/>
              </a:defPPr>
              <a:lvl1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400" b="1" i="0" u="none" strike="noStrike" cap="none" spc="0" normalizeH="0" baseline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Graphik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Semibold" panose="020B0703030202060203" pitchFamily="34" charset="0"/>
                  <a:ea typeface="+mn-ea"/>
                  <a:cs typeface="+mn-cs"/>
                </a:rPr>
                <a:t>Contextualize</a:t>
              </a:r>
            </a:p>
          </p:txBody>
        </p: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65580D74-8E7A-7680-61DC-9414C657A731}"/>
                </a:ext>
              </a:extLst>
            </p:cNvPr>
            <p:cNvSpPr txBox="1"/>
            <p:nvPr/>
          </p:nvSpPr>
          <p:spPr>
            <a:xfrm>
              <a:off x="1801701" y="2272329"/>
              <a:ext cx="3021000" cy="2046458"/>
            </a:xfrm>
            <a:prstGeom prst="rect">
              <a:avLst/>
            </a:prstGeom>
            <a:noFill/>
          </p:spPr>
          <p:txBody>
            <a:bodyPr wrap="square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Semibold" panose="020B0703030202060203" pitchFamily="34" charset="0"/>
                  <a:ea typeface="+mn-ea"/>
                  <a:cs typeface="+mn-cs"/>
                </a:rPr>
                <a:t>Integrate</a:t>
              </a:r>
            </a:p>
          </p:txBody>
        </p:sp>
      </p:grpSp>
      <p:sp>
        <p:nvSpPr>
          <p:cNvPr id="173" name="TextBox 172">
            <a:extLst>
              <a:ext uri="{FF2B5EF4-FFF2-40B4-BE49-F238E27FC236}">
                <a16:creationId xmlns:a16="http://schemas.microsoft.com/office/drawing/2014/main" id="{63DA56A7-DE89-7412-A6CE-81EDE4038DC8}"/>
              </a:ext>
            </a:extLst>
          </p:cNvPr>
          <p:cNvSpPr txBox="1"/>
          <p:nvPr/>
        </p:nvSpPr>
        <p:spPr>
          <a:xfrm>
            <a:off x="890294" y="2127140"/>
            <a:ext cx="1663420" cy="202492"/>
          </a:xfrm>
          <a:prstGeom prst="roundRect">
            <a:avLst/>
          </a:prstGeom>
          <a:noFill/>
          <a:ln w="6350">
            <a:solidFill>
              <a:schemeClr val="bg1"/>
            </a:solidFill>
          </a:ln>
        </p:spPr>
        <p:txBody>
          <a:bodyPr wrap="square" lIns="0" tIns="0" rIns="0" bIns="0" rtlCol="0" anchor="ctr">
            <a:noAutofit/>
          </a:bodyPr>
          <a:lstStyle>
            <a:defPPr>
              <a:defRPr lang="en-US"/>
            </a:defPPr>
            <a:lvl1pPr indent="0" defTabSz="228600">
              <a:buFont typeface="Arial" panose="020B0604020202020204" pitchFamily="34" charset="0"/>
              <a:buNone/>
              <a:defRPr sz="1000">
                <a:latin typeface="Graphik Medium" panose="020B0503030202060203" pitchFamily="34" charset="77"/>
              </a:defRPr>
            </a:lvl1pPr>
          </a:lstStyle>
          <a:p>
            <a:pPr marL="0" marR="0" lvl="0" indent="0" algn="ctr" defTabSz="2286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raphik Light" panose="020B0403030202060203" pitchFamily="34" charset="0"/>
              </a:rPr>
              <a:t>Partner tools &amp; solutions</a:t>
            </a:r>
          </a:p>
        </p:txBody>
      </p: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5029B353-ADC9-DC79-F567-E8949E7E847A}"/>
              </a:ext>
            </a:extLst>
          </p:cNvPr>
          <p:cNvGrpSpPr/>
          <p:nvPr/>
        </p:nvGrpSpPr>
        <p:grpSpPr>
          <a:xfrm>
            <a:off x="6510426" y="1384483"/>
            <a:ext cx="5620283" cy="4937536"/>
            <a:chOff x="325029" y="1161826"/>
            <a:chExt cx="11541942" cy="4967512"/>
          </a:xfrm>
        </p:grpSpPr>
        <p:sp>
          <p:nvSpPr>
            <p:cNvPr id="175" name="Rounded Rectangle 174">
              <a:extLst>
                <a:ext uri="{FF2B5EF4-FFF2-40B4-BE49-F238E27FC236}">
                  <a16:creationId xmlns:a16="http://schemas.microsoft.com/office/drawing/2014/main" id="{A9137CCE-3138-0D12-B8DB-4E6E4648D5F4}"/>
                </a:ext>
              </a:extLst>
            </p:cNvPr>
            <p:cNvSpPr/>
            <p:nvPr/>
          </p:nvSpPr>
          <p:spPr>
            <a:xfrm>
              <a:off x="325029" y="1161826"/>
              <a:ext cx="11541942" cy="4967512"/>
            </a:xfrm>
            <a:prstGeom prst="roundRect">
              <a:avLst>
                <a:gd name="adj" fmla="val 2897"/>
              </a:avLst>
            </a:prstGeom>
            <a:gradFill>
              <a:gsLst>
                <a:gs pos="100000">
                  <a:srgbClr val="199CFF">
                    <a:alpha val="61961"/>
                  </a:srgbClr>
                </a:gs>
                <a:gs pos="1000">
                  <a:srgbClr val="A100FF"/>
                </a:gs>
              </a:gsLst>
              <a:lin ang="1800000" scaled="0"/>
            </a:gra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lIns="180000" tIns="180000" rIns="180000" bIns="180000" rtlCol="0" anchor="t"/>
            <a:lstStyle/>
            <a:p>
              <a:pPr marL="0" marR="0" lvl="0" indent="0" algn="ctr" defTabSz="91435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Graphik Semibold"/>
                  <a:ea typeface="+mn-ea"/>
                  <a:cs typeface="Arial"/>
                  <a:sym typeface="Arial"/>
                </a:rPr>
                <a:t>Reinvention.AI</a:t>
              </a:r>
            </a:p>
            <a:p>
              <a:pPr marL="0" marR="0" lvl="0" indent="0" algn="ctr" defTabSz="914354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Graphik Light" panose="020B0403030202060203" pitchFamily="34" charset="0"/>
                </a:rPr>
                <a:t>Unified, AI-powered platform to accelerate reinvention for clients</a:t>
              </a:r>
            </a:p>
          </p:txBody>
        </p:sp>
        <p:sp>
          <p:nvSpPr>
            <p:cNvPr id="176" name="Rectangle: Rounded Corners 3">
              <a:extLst>
                <a:ext uri="{FF2B5EF4-FFF2-40B4-BE49-F238E27FC236}">
                  <a16:creationId xmlns:a16="http://schemas.microsoft.com/office/drawing/2014/main" id="{BBD57FAD-AF33-907F-0F10-ACD092720C26}"/>
                </a:ext>
              </a:extLst>
            </p:cNvPr>
            <p:cNvSpPr/>
            <p:nvPr/>
          </p:nvSpPr>
          <p:spPr>
            <a:xfrm>
              <a:off x="677060" y="2120969"/>
              <a:ext cx="10835519" cy="3858732"/>
            </a:xfrm>
            <a:prstGeom prst="roundRect">
              <a:avLst>
                <a:gd name="adj" fmla="val 7269"/>
              </a:avLst>
            </a:prstGeom>
            <a:solidFill>
              <a:schemeClr val="bg1"/>
            </a:solidFill>
            <a:ln w="9525" cap="flat" cmpd="sng" algn="ctr">
              <a:solidFill>
                <a:srgbClr val="A0A1FF"/>
              </a:solidFill>
              <a:prstDash val="solid"/>
              <a:miter lim="800000"/>
            </a:ln>
            <a:effectLst>
              <a:outerShdw blurRad="487455" dist="345787" dir="8100000" sx="87000" sy="87000" algn="tr" rotWithShape="0">
                <a:srgbClr val="460073">
                  <a:lumMod val="50000"/>
                  <a:alpha val="20000"/>
                </a:srgbClr>
              </a:outerShdw>
            </a:effectLst>
          </p:spPr>
          <p:txBody>
            <a:bodyPr wrap="square" lIns="180000" tIns="91440" rIns="180000" bIns="180000" rtlCol="0" anchor="t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Graphik Semibold"/>
                </a:rPr>
                <a:t>Construct + AI Engine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>
                  <a:ln>
                    <a:noFill/>
                  </a:ln>
                  <a:solidFill>
                    <a:srgbClr val="5D5D5D"/>
                  </a:solidFill>
                  <a:effectLst/>
                  <a:uLnTx/>
                  <a:uFillTx/>
                  <a:latin typeface="Graphik Light" panose="020B0403030202060203" pitchFamily="34" charset="0"/>
                </a:rPr>
                <a:t>Interactive journey builder to construct client tailored reinvention journey </a:t>
              </a:r>
            </a:p>
          </p:txBody>
        </p:sp>
        <p:sp>
          <p:nvSpPr>
            <p:cNvPr id="177" name="Rounded Rectangle 5">
              <a:extLst>
                <a:ext uri="{FF2B5EF4-FFF2-40B4-BE49-F238E27FC236}">
                  <a16:creationId xmlns:a16="http://schemas.microsoft.com/office/drawing/2014/main" id="{CDC9B759-59CF-1E76-B5E3-A5CBBCFAC12B}"/>
                </a:ext>
              </a:extLst>
            </p:cNvPr>
            <p:cNvSpPr/>
            <p:nvPr/>
          </p:nvSpPr>
          <p:spPr>
            <a:xfrm>
              <a:off x="1910582" y="2915322"/>
              <a:ext cx="2651760" cy="1500814"/>
            </a:xfrm>
            <a:prstGeom prst="roundRect">
              <a:avLst>
                <a:gd name="adj" fmla="val 4350"/>
              </a:avLst>
            </a:prstGeom>
            <a:solidFill>
              <a:srgbClr val="FFFFFF"/>
            </a:solidFill>
            <a:ln w="15875" cap="flat" cmpd="sng" algn="ctr">
              <a:solidFill>
                <a:srgbClr val="A0A1FF"/>
              </a:solidFill>
              <a:prstDash val="solid"/>
              <a:miter lim="800000"/>
            </a:ln>
            <a:effectLst/>
          </p:spPr>
          <p:txBody>
            <a:bodyPr t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0" cap="none" spc="300" normalizeH="0" baseline="0" noProof="0">
                  <a:ln>
                    <a:noFill/>
                  </a:ln>
                  <a:solidFill>
                    <a:srgbClr val="FFFFFF">
                      <a:lumMod val="85000"/>
                    </a:srgbClr>
                  </a:solidFill>
                  <a:effectLst/>
                  <a:uLnTx/>
                  <a:uFillTx/>
                  <a:latin typeface="Graphik Light"/>
                  <a:ea typeface="+mn-ea"/>
                  <a:cs typeface="+mn-cs"/>
                </a:rPr>
                <a:t> </a:t>
              </a: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7071FF"/>
                  </a:solidFill>
                  <a:effectLst/>
                  <a:uLnTx/>
                  <a:uFillTx/>
                  <a:latin typeface="Graphik Medium" panose="020B0503030202060203" pitchFamily="34" charset="77"/>
                  <a:ea typeface="+mn-ea"/>
                  <a:cs typeface="+mn-cs"/>
                </a:rPr>
                <a:t>Marketplace</a:t>
              </a:r>
            </a:p>
            <a:p>
              <a:pPr algn="ctr">
                <a:defRPr/>
              </a:pPr>
              <a:r>
                <a:rPr kumimoji="0" lang="en-GB" sz="90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Graphik Medium" panose="020B0503030202060203" pitchFamily="34" charset="77"/>
                  <a:ea typeface="+mn-ea"/>
                  <a:cs typeface="+mn-cs"/>
                </a:rPr>
                <a:t>Capabilities &amp; Assets</a:t>
              </a:r>
              <a:endParaRPr lang="en-US" sz="900" kern="0">
                <a:latin typeface="Graphik Medium" panose="020B0503030202060203" pitchFamily="34" charset="77"/>
              </a:endParaRPr>
            </a:p>
            <a:p>
              <a:pPr algn="ctr">
                <a:defRPr/>
              </a:pPr>
              <a:r>
                <a:rPr lang="en-US" sz="900" kern="0">
                  <a:latin typeface="Graphik Medium" panose="020B0503030202060203" pitchFamily="34" charset="77"/>
                </a:rPr>
                <a:t>Asset Registry &amp; Catalog</a:t>
              </a:r>
            </a:p>
            <a:p>
              <a:pPr algn="ctr">
                <a:defRPr/>
              </a:pPr>
              <a:r>
                <a:rPr lang="en-US" sz="900" kern="0">
                  <a:latin typeface="Graphik" panose="020B0503030202060203" pitchFamily="34" charset="0"/>
                </a:rPr>
                <a:t>Ecosystem Assets</a:t>
              </a:r>
            </a:p>
            <a:p>
              <a:pPr algn="ctr">
                <a:defRPr/>
              </a:pPr>
              <a:r>
                <a:rPr lang="en-US" sz="900" kern="0">
                  <a:latin typeface="Graphik" panose="020B0503030202060203" pitchFamily="34" charset="0"/>
                </a:rPr>
                <a:t>Accenture Internal Assets</a:t>
              </a:r>
            </a:p>
            <a:p>
              <a:pPr algn="ctr">
                <a:defRPr/>
              </a:pPr>
              <a:r>
                <a:rPr lang="en-US" sz="900" kern="0">
                  <a:latin typeface="Graphik" panose="020B0503030202060203" pitchFamily="34" charset="0"/>
                </a:rPr>
                <a:t>Client Assets</a:t>
              </a:r>
            </a:p>
            <a:p>
              <a:pPr algn="ctr">
                <a:defRPr/>
              </a:pPr>
              <a:r>
                <a:rPr lang="en-US" sz="900" kern="0">
                  <a:latin typeface="Graphik" panose="020B0503030202060203" pitchFamily="34" charset="0"/>
                </a:rPr>
                <a:t>ARC / other assets</a:t>
              </a:r>
            </a:p>
          </p:txBody>
        </p:sp>
        <p:sp>
          <p:nvSpPr>
            <p:cNvPr id="178" name="Rounded Rectangle 5">
              <a:extLst>
                <a:ext uri="{FF2B5EF4-FFF2-40B4-BE49-F238E27FC236}">
                  <a16:creationId xmlns:a16="http://schemas.microsoft.com/office/drawing/2014/main" id="{B21676E8-1D9D-EBEA-5EDB-60E8113CA0C7}"/>
                </a:ext>
              </a:extLst>
            </p:cNvPr>
            <p:cNvSpPr/>
            <p:nvPr/>
          </p:nvSpPr>
          <p:spPr>
            <a:xfrm>
              <a:off x="7464137" y="2915322"/>
              <a:ext cx="2651760" cy="1500814"/>
            </a:xfrm>
            <a:prstGeom prst="roundRect">
              <a:avLst>
                <a:gd name="adj" fmla="val 4350"/>
              </a:avLst>
            </a:prstGeom>
            <a:solidFill>
              <a:srgbClr val="FFFFFF"/>
            </a:solidFill>
            <a:ln w="15875" cap="flat" cmpd="sng" algn="ctr">
              <a:solidFill>
                <a:srgbClr val="A0A1FF"/>
              </a:solidFill>
              <a:prstDash val="solid"/>
              <a:miter lim="800000"/>
            </a:ln>
            <a:effectLst/>
          </p:spPr>
          <p:txBody>
            <a:bodyPr t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7071FF"/>
                  </a:solidFill>
                  <a:effectLst/>
                  <a:uLnTx/>
                  <a:uFillTx/>
                  <a:latin typeface="Graphik Medium" panose="020B0503030202060203" pitchFamily="34" charset="77"/>
                  <a:ea typeface="+mn-ea"/>
                  <a:cs typeface="+mn-cs"/>
                </a:rPr>
                <a:t>Control Tower</a:t>
              </a:r>
            </a:p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900" kern="0">
                  <a:latin typeface="Graphik Medium" panose="020B0503030202060203" pitchFamily="34" charset="77"/>
                </a:rPr>
                <a:t>Measure, monitor, and govern outcomes</a:t>
              </a:r>
              <a:endParaRPr kumimoji="0" lang="en-US" sz="9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Graphik Light"/>
                <a:ea typeface="+mn-ea"/>
                <a:cs typeface="+mn-cs"/>
              </a:endParaRPr>
            </a:p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900" kern="0">
                  <a:latin typeface="Graphik Medium" panose="020B0503030202060203" pitchFamily="34" charset="77"/>
                </a:rPr>
                <a:t>Observability &amp; Control Tower</a:t>
              </a:r>
            </a:p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900" kern="0">
                  <a:latin typeface="Graphik" panose="020B0503030202060203" pitchFamily="34" charset="0"/>
                </a:rPr>
                <a:t>Real-time KPI tracking</a:t>
              </a:r>
            </a:p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900" kern="0">
                  <a:latin typeface="Graphik" panose="020B0503030202060203" pitchFamily="34" charset="0"/>
                </a:rPr>
                <a:t>Outcome monitoring</a:t>
              </a:r>
            </a:p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900" kern="0">
                  <a:latin typeface="Graphik" panose="020B0503030202060203" pitchFamily="34" charset="0"/>
                </a:rPr>
                <a:t>Instrumentation &amp; Analytics</a:t>
              </a:r>
            </a:p>
          </p:txBody>
        </p:sp>
        <p:sp>
          <p:nvSpPr>
            <p:cNvPr id="179" name="Rounded Rectangle 5">
              <a:extLst>
                <a:ext uri="{FF2B5EF4-FFF2-40B4-BE49-F238E27FC236}">
                  <a16:creationId xmlns:a16="http://schemas.microsoft.com/office/drawing/2014/main" id="{C45D14DF-44F4-4BB9-BB33-17FE1AA83EC2}"/>
                </a:ext>
              </a:extLst>
            </p:cNvPr>
            <p:cNvSpPr/>
            <p:nvPr/>
          </p:nvSpPr>
          <p:spPr>
            <a:xfrm>
              <a:off x="1910582" y="4490231"/>
              <a:ext cx="8224643" cy="1426475"/>
            </a:xfrm>
            <a:prstGeom prst="roundRect">
              <a:avLst>
                <a:gd name="adj" fmla="val 4350"/>
              </a:avLst>
            </a:prstGeom>
            <a:solidFill>
              <a:srgbClr val="FFFFFF"/>
            </a:solidFill>
            <a:ln w="15875" cap="flat" cmpd="sng" algn="ctr">
              <a:solidFill>
                <a:srgbClr val="A0A1FF"/>
              </a:solidFill>
              <a:prstDash val="solid"/>
              <a:miter lim="800000"/>
            </a:ln>
            <a:effectLst/>
          </p:spPr>
          <p:txBody>
            <a:bodyPr t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0" cap="none" spc="300" normalizeH="0" baseline="0" noProof="0">
                  <a:ln>
                    <a:noFill/>
                  </a:ln>
                  <a:solidFill>
                    <a:srgbClr val="FFFFFF">
                      <a:lumMod val="85000"/>
                    </a:srgbClr>
                  </a:solidFill>
                  <a:effectLst/>
                  <a:uLnTx/>
                  <a:uFillTx/>
                  <a:latin typeface="Graphik Light"/>
                  <a:ea typeface="+mn-ea"/>
                  <a:cs typeface="+mn-cs"/>
                </a:rPr>
                <a:t> </a:t>
              </a:r>
              <a:r>
                <a:rPr kumimoji="0" lang="en-US" b="0" i="0" u="none" strike="noStrike" kern="0" cap="none" spc="0" normalizeH="0" baseline="0" noProof="0">
                  <a:ln>
                    <a:noFill/>
                  </a:ln>
                  <a:solidFill>
                    <a:srgbClr val="7071FF"/>
                  </a:solidFill>
                  <a:effectLst/>
                  <a:uLnTx/>
                  <a:uFillTx/>
                  <a:latin typeface="Graphik Medium" panose="020B0503030202060203" pitchFamily="34" charset="77"/>
                  <a:ea typeface="+mn-ea"/>
                  <a:cs typeface="+mn-cs"/>
                </a:rPr>
                <a:t>Integration Hub</a:t>
              </a:r>
            </a:p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900" kern="0">
                  <a:latin typeface="Graphik Medium" panose="020B0503030202060203" pitchFamily="34" charset="77"/>
                </a:rPr>
                <a:t>Connecting systems, assets, data, and agents</a:t>
              </a:r>
              <a:endParaRPr lang="en-US" sz="900" kern="0">
                <a:solidFill>
                  <a:srgbClr val="FFFFFF">
                    <a:lumMod val="50000"/>
                  </a:srgbClr>
                </a:solidFill>
                <a:latin typeface="Graphik Medium" panose="020B0503030202060203" pitchFamily="34" charset="77"/>
              </a:endParaRPr>
            </a:p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900" kern="0">
                  <a:latin typeface="Graphik Medium" panose="020B0503030202060203" pitchFamily="34" charset="77"/>
                </a:rPr>
                <a:t>Asset integration</a:t>
              </a:r>
            </a:p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900" kern="0">
                  <a:latin typeface="Graphik" panose="020B0503030202060203" pitchFamily="34" charset="0"/>
                </a:rPr>
                <a:t>Modular platform asset integration</a:t>
              </a:r>
            </a:p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900" kern="0">
                  <a:latin typeface="Graphik" panose="020B0503030202060203" pitchFamily="34" charset="0"/>
                </a:rPr>
                <a:t>Data flow &amp; Lifecycle management</a:t>
              </a:r>
            </a:p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900" kern="0">
                  <a:latin typeface="Graphik" panose="020B0503030202060203" pitchFamily="34" charset="0"/>
                </a:rPr>
                <a:t>Asset interoperability</a:t>
              </a:r>
            </a:p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900" kern="0">
                  <a:latin typeface="Graphik" panose="020B0503030202060203" pitchFamily="34" charset="0"/>
                </a:rPr>
                <a:t>Agentic Mesh</a:t>
              </a:r>
              <a:endParaRPr kumimoji="0" lang="en-US" sz="900" b="0" i="0" u="none" strike="noStrike" kern="0" cap="none" spc="300" normalizeH="0" baseline="0" noProof="0">
                <a:ln>
                  <a:noFill/>
                </a:ln>
                <a:solidFill>
                  <a:srgbClr val="FFFFFF">
                    <a:lumMod val="85000"/>
                  </a:srgbClr>
                </a:solidFill>
                <a:effectLst/>
                <a:uLnTx/>
                <a:uFillTx/>
                <a:latin typeface="Graphik Light"/>
                <a:ea typeface="+mn-ea"/>
                <a:cs typeface="+mn-cs"/>
              </a:endParaRPr>
            </a:p>
          </p:txBody>
        </p:sp>
        <p:sp>
          <p:nvSpPr>
            <p:cNvPr id="180" name="Rounded Rectangle 5">
              <a:extLst>
                <a:ext uri="{FF2B5EF4-FFF2-40B4-BE49-F238E27FC236}">
                  <a16:creationId xmlns:a16="http://schemas.microsoft.com/office/drawing/2014/main" id="{E81B46CC-6615-09FC-EAB4-57BA068254B3}"/>
                </a:ext>
              </a:extLst>
            </p:cNvPr>
            <p:cNvSpPr/>
            <p:nvPr/>
          </p:nvSpPr>
          <p:spPr>
            <a:xfrm>
              <a:off x="4681797" y="2922295"/>
              <a:ext cx="2651760" cy="1500814"/>
            </a:xfrm>
            <a:prstGeom prst="roundRect">
              <a:avLst>
                <a:gd name="adj" fmla="val 4350"/>
              </a:avLst>
            </a:prstGeom>
            <a:solidFill>
              <a:srgbClr val="FFFFFF"/>
            </a:solidFill>
            <a:ln w="15875" cap="flat" cmpd="sng" algn="ctr">
              <a:solidFill>
                <a:srgbClr val="A0A1FF"/>
              </a:solidFill>
              <a:prstDash val="solid"/>
              <a:miter lim="800000"/>
            </a:ln>
            <a:effectLst/>
          </p:spPr>
          <p:txBody>
            <a:bodyPr t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0" cap="none" spc="300" normalizeH="0" baseline="0" noProof="0">
                  <a:ln>
                    <a:noFill/>
                  </a:ln>
                  <a:solidFill>
                    <a:srgbClr val="FFFFFF">
                      <a:lumMod val="85000"/>
                    </a:srgbClr>
                  </a:solidFill>
                  <a:effectLst/>
                  <a:uLnTx/>
                  <a:uFillTx/>
                  <a:latin typeface="Graphik Light"/>
                  <a:ea typeface="+mn-ea"/>
                  <a:cs typeface="+mn-cs"/>
                </a:rPr>
                <a:t> </a:t>
              </a: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7071FF"/>
                  </a:solidFill>
                  <a:effectLst/>
                  <a:uLnTx/>
                  <a:uFillTx/>
                  <a:latin typeface="Graphik Medium" panose="020B0503030202060203" pitchFamily="34" charset="77"/>
                  <a:ea typeface="+mn-ea"/>
                  <a:cs typeface="+mn-cs"/>
                </a:rPr>
                <a:t>Enterprise Memory</a:t>
              </a:r>
            </a:p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900" kern="0">
                  <a:latin typeface="Graphik Medium" panose="020B0503030202060203" pitchFamily="34" charset="77"/>
                </a:rPr>
                <a:t>Context &amp; Knowledge</a:t>
              </a:r>
              <a:endParaRPr kumimoji="0" lang="en-US" sz="9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Graphik Medium" panose="020B0503030202060203" pitchFamily="34" charset="77"/>
                <a:ea typeface="+mn-ea"/>
                <a:cs typeface="+mn-cs"/>
              </a:endParaRPr>
            </a:p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900" kern="0">
                  <a:latin typeface="Graphik Medium" panose="020B0503030202060203" pitchFamily="34" charset="77"/>
                </a:rPr>
                <a:t>Graph </a:t>
              </a:r>
            </a:p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900" kern="0">
                  <a:latin typeface="Graphik" panose="020B0503030202060203" pitchFamily="34" charset="0"/>
                </a:rPr>
                <a:t>Ontologies</a:t>
              </a:r>
            </a:p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900" kern="0">
                  <a:latin typeface="Graphik" panose="020B0503030202060203" pitchFamily="34" charset="0"/>
                </a:rPr>
                <a:t>Short &amp; Long-term Memory </a:t>
              </a:r>
            </a:p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900" kern="0">
                  <a:latin typeface="Graphik" panose="020B0503030202060203" pitchFamily="34" charset="0"/>
                </a:rPr>
                <a:t>Episodic Memory</a:t>
              </a:r>
            </a:p>
          </p:txBody>
        </p:sp>
      </p:grp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BDD353BC-E14C-539E-EADD-A7478EE4C1DC}"/>
              </a:ext>
            </a:extLst>
          </p:cNvPr>
          <p:cNvGrpSpPr/>
          <p:nvPr/>
        </p:nvGrpSpPr>
        <p:grpSpPr>
          <a:xfrm>
            <a:off x="283872" y="4020131"/>
            <a:ext cx="2778323" cy="933835"/>
            <a:chOff x="4490085" y="3756131"/>
            <a:chExt cx="2778323" cy="933835"/>
          </a:xfrm>
        </p:grpSpPr>
        <p:sp>
          <p:nvSpPr>
            <p:cNvPr id="182" name="Rectangle: Rounded Corners 3">
              <a:extLst>
                <a:ext uri="{FF2B5EF4-FFF2-40B4-BE49-F238E27FC236}">
                  <a16:creationId xmlns:a16="http://schemas.microsoft.com/office/drawing/2014/main" id="{32F2194E-389A-9A03-81E8-7BE284DFE471}"/>
                </a:ext>
              </a:extLst>
            </p:cNvPr>
            <p:cNvSpPr/>
            <p:nvPr/>
          </p:nvSpPr>
          <p:spPr>
            <a:xfrm>
              <a:off x="4490085" y="3756131"/>
              <a:ext cx="2778323" cy="933835"/>
            </a:xfrm>
            <a:prstGeom prst="roundRect">
              <a:avLst>
                <a:gd name="adj" fmla="val 8587"/>
              </a:avLst>
            </a:prstGeom>
            <a:gradFill>
              <a:gsLst>
                <a:gs pos="100000">
                  <a:srgbClr val="199CFF">
                    <a:alpha val="61961"/>
                  </a:srgbClr>
                </a:gs>
                <a:gs pos="1000">
                  <a:srgbClr val="A100FF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t"/>
            <a:lstStyle/>
            <a:p>
              <a:pPr algn="ctr"/>
              <a:r>
                <a:rPr lang="en-US" sz="1200">
                  <a:solidFill>
                    <a:schemeClr val="bg1"/>
                  </a:solidFill>
                  <a:latin typeface="Graphik Medium" panose="020B0503030202060203" pitchFamily="34" charset="77"/>
                </a:rPr>
                <a:t>Accenture Reinvention Construct</a:t>
              </a:r>
              <a:endParaRPr lang="en-GB" sz="1200">
                <a:solidFill>
                  <a:schemeClr val="bg1"/>
                </a:solidFill>
                <a:latin typeface="Graphik Medium" panose="020B0503030202060203" pitchFamily="34" charset="77"/>
              </a:endParaRPr>
            </a:p>
          </p:txBody>
        </p:sp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7DFDFEC9-FC57-F6DD-075E-721B05484E1D}"/>
                </a:ext>
              </a:extLst>
            </p:cNvPr>
            <p:cNvSpPr txBox="1"/>
            <p:nvPr/>
          </p:nvSpPr>
          <p:spPr>
            <a:xfrm>
              <a:off x="5096507" y="4265182"/>
              <a:ext cx="1663420" cy="202492"/>
            </a:xfrm>
            <a:prstGeom prst="roundRect">
              <a:avLst/>
            </a:prstGeom>
            <a:noFill/>
            <a:ln w="6350">
              <a:solidFill>
                <a:schemeClr val="bg1"/>
              </a:solidFill>
            </a:ln>
          </p:spPr>
          <p:txBody>
            <a:bodyPr wrap="square" lIns="0" tIns="0" rIns="0" bIns="0" rtlCol="0" anchor="ctr">
              <a:noAutofit/>
            </a:bodyPr>
            <a:lstStyle>
              <a:defPPr>
                <a:defRPr lang="en-US"/>
              </a:defPPr>
              <a:lvl1pPr indent="0" defTabSz="228600">
                <a:buFont typeface="Arial" panose="020B0604020202020204" pitchFamily="34" charset="0"/>
                <a:buNone/>
                <a:defRPr sz="1000">
                  <a:latin typeface="Graphik Medium" panose="020B0503030202060203" pitchFamily="34" charset="77"/>
                </a:defRPr>
              </a:lvl1pPr>
            </a:lstStyle>
            <a:p>
              <a:pPr marL="0" marR="0" lvl="0" indent="0" algn="ctr" defTabSz="2286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Graphik Light" panose="020B0403030202060203" pitchFamily="34" charset="0"/>
                </a:rPr>
                <a:t>Curated Assets Gallery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586790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03EB14-8428-5E60-80B2-5D9BE710C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1BE8AF37-DA66-F1AF-6EB7-98C6C8FDDA7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66000">
                <a:srgbClr val="FBEDE0">
                  <a:alpha val="94000"/>
                </a:srgbClr>
              </a:gs>
              <a:gs pos="33000">
                <a:srgbClr val="FDDBF8"/>
              </a:gs>
              <a:gs pos="100000">
                <a:schemeClr val="bg1">
                  <a:alpha val="87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108000" rIns="108000" bIns="108000" rtlCol="0" anchor="t"/>
          <a:lstStyle/>
          <a:p>
            <a:endParaRPr lang="en-US" sz="1600">
              <a:solidFill>
                <a:schemeClr val="accent1"/>
              </a:solidFill>
              <a:latin typeface="Graphik Semibold" panose="020B0703030202060203" pitchFamily="34" charset="0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3020E327-3ECC-800D-0A6F-CB29AC27E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403828"/>
          </a:xfrm>
        </p:spPr>
        <p:txBody>
          <a:bodyPr/>
          <a:lstStyle/>
          <a:p>
            <a:r>
              <a:rPr lang="en-US" noProof="0"/>
              <a:t>Managed Reinvention Services – Client outcomes</a:t>
            </a:r>
            <a:endParaRPr lang="en-US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6A7B7134-0885-1298-E03A-6CC2910ED7F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63411" y="1109663"/>
            <a:ext cx="11265173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accent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US">
                <a:hlinkClick r:id="rId3"/>
              </a:rPr>
              <a:t>Click here</a:t>
            </a:r>
            <a:r>
              <a:rPr lang="en-US"/>
              <a:t> for demo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CDFE0E9-1EB8-BA4A-BE52-8B7F97315D32}"/>
              </a:ext>
            </a:extLst>
          </p:cNvPr>
          <p:cNvSpPr txBox="1"/>
          <p:nvPr/>
        </p:nvSpPr>
        <p:spPr>
          <a:xfrm>
            <a:off x="5259167" y="6588097"/>
            <a:ext cx="2377440" cy="2224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sz="1000" noProof="0">
                <a:latin typeface="Graphik Light" panose="020B0403030202060203" pitchFamily="34" charset="0"/>
              </a:rPr>
              <a:t>Internal Use Only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F877A104-5C2C-03DD-B040-05CF63A3A1EB}"/>
              </a:ext>
            </a:extLst>
          </p:cNvPr>
          <p:cNvSpPr txBox="1">
            <a:spLocks/>
          </p:cNvSpPr>
          <p:nvPr/>
        </p:nvSpPr>
        <p:spPr>
          <a:xfrm>
            <a:off x="563411" y="1109663"/>
            <a:ext cx="11417225" cy="384048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accent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  <a:lvl2pPr marL="228594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189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783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377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9252FC-51A9-6CCA-D9C7-CD591186FB08}"/>
              </a:ext>
            </a:extLst>
          </p:cNvPr>
          <p:cNvSpPr txBox="1"/>
          <p:nvPr/>
        </p:nvSpPr>
        <p:spPr>
          <a:xfrm>
            <a:off x="155913" y="3406520"/>
            <a:ext cx="2052371" cy="139516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228600">
              <a:spcAft>
                <a:spcPts val="1200"/>
              </a:spcAft>
            </a:pPr>
            <a:r>
              <a:rPr lang="en-US" sz="1400" b="1" noProof="0"/>
              <a:t>Service Ops: </a:t>
            </a:r>
            <a:r>
              <a:rPr lang="en-US" sz="1400" noProof="0"/>
              <a:t>From Operator to Orchestrator</a:t>
            </a:r>
          </a:p>
          <a:p>
            <a:pPr defTabSz="228600">
              <a:spcAft>
                <a:spcPts val="1200"/>
              </a:spcAft>
            </a:pPr>
            <a:r>
              <a:rPr lang="en-US" sz="1400"/>
              <a:t>Service stability and resilience traceability for end-to-end value streams</a:t>
            </a:r>
            <a:endParaRPr lang="en-US" sz="1400" noProof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92278E3-CBE6-91B1-C849-AFF3A4B0A449}"/>
              </a:ext>
            </a:extLst>
          </p:cNvPr>
          <p:cNvSpPr txBox="1"/>
          <p:nvPr/>
        </p:nvSpPr>
        <p:spPr>
          <a:xfrm>
            <a:off x="2540592" y="3406519"/>
            <a:ext cx="2118055" cy="139516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228600">
              <a:spcAft>
                <a:spcPts val="1200"/>
              </a:spcAft>
            </a:pPr>
            <a:r>
              <a:rPr lang="en-US" sz="1400" b="1" noProof="0"/>
              <a:t>Engineering Ops: </a:t>
            </a:r>
            <a:r>
              <a:rPr lang="en-US" sz="1400" noProof="0"/>
              <a:t>From Engineer to Director</a:t>
            </a:r>
          </a:p>
          <a:p>
            <a:pPr defTabSz="228600">
              <a:spcAft>
                <a:spcPts val="1200"/>
              </a:spcAft>
            </a:pPr>
            <a:r>
              <a:rPr lang="en-US" sz="1400"/>
              <a:t>Time to market and change quality for end-to-end value streams</a:t>
            </a:r>
          </a:p>
          <a:p>
            <a:pPr defTabSz="228600">
              <a:spcAft>
                <a:spcPts val="1200"/>
              </a:spcAft>
            </a:pPr>
            <a:endParaRPr lang="en-US" sz="1400" noProof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596DA23-4B16-8950-A0B7-2EAB00F3E4F7}"/>
              </a:ext>
            </a:extLst>
          </p:cNvPr>
          <p:cNvSpPr txBox="1"/>
          <p:nvPr/>
        </p:nvSpPr>
        <p:spPr>
          <a:xfrm>
            <a:off x="4999928" y="3406519"/>
            <a:ext cx="2179139" cy="889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228600">
              <a:spcAft>
                <a:spcPts val="1200"/>
              </a:spcAft>
            </a:pPr>
            <a:r>
              <a:rPr lang="en-US" sz="1400" b="1" noProof="0"/>
              <a:t>Security Ops: </a:t>
            </a:r>
            <a:r>
              <a:rPr lang="en-US" sz="1400" noProof="0"/>
              <a:t>From Guardian to Governor</a:t>
            </a:r>
          </a:p>
          <a:p>
            <a:pPr defTabSz="228600">
              <a:spcAft>
                <a:spcPts val="1200"/>
              </a:spcAft>
            </a:pPr>
            <a:r>
              <a:rPr lang="en-US" sz="1400"/>
              <a:t>Mean time to detect and resolve for end-to-end value streams</a:t>
            </a:r>
          </a:p>
          <a:p>
            <a:pPr defTabSz="228600">
              <a:spcAft>
                <a:spcPts val="1200"/>
              </a:spcAft>
            </a:pPr>
            <a:endParaRPr lang="en-US" sz="1400"/>
          </a:p>
          <a:p>
            <a:pPr defTabSz="228600">
              <a:spcAft>
                <a:spcPts val="1200"/>
              </a:spcAft>
            </a:pPr>
            <a:endParaRPr lang="en-US" sz="1400" noProof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4629474-A184-7FA7-5C3D-5BDD6D083FD0}"/>
              </a:ext>
            </a:extLst>
          </p:cNvPr>
          <p:cNvSpPr txBox="1"/>
          <p:nvPr/>
        </p:nvSpPr>
        <p:spPr>
          <a:xfrm>
            <a:off x="7255920" y="3406519"/>
            <a:ext cx="2294273" cy="889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228600">
              <a:spcAft>
                <a:spcPts val="1200"/>
              </a:spcAft>
            </a:pPr>
            <a:r>
              <a:rPr lang="en-US" sz="1400" b="1" noProof="0"/>
              <a:t>Financial Ops:  </a:t>
            </a:r>
            <a:r>
              <a:rPr lang="en-US" sz="1400" noProof="0"/>
              <a:t>From Financial Stewart to  Value Architect</a:t>
            </a:r>
          </a:p>
          <a:p>
            <a:pPr defTabSz="228600">
              <a:spcAft>
                <a:spcPts val="1200"/>
              </a:spcAft>
            </a:pPr>
            <a:r>
              <a:rPr lang="en-US" sz="1400"/>
              <a:t>Cost transparency and value traceability by end-to-end value streams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032C84D-270F-62A6-629F-4B0BBB3650F5}"/>
              </a:ext>
            </a:extLst>
          </p:cNvPr>
          <p:cNvSpPr txBox="1"/>
          <p:nvPr/>
        </p:nvSpPr>
        <p:spPr>
          <a:xfrm>
            <a:off x="9569896" y="3406519"/>
            <a:ext cx="2545491" cy="889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228600">
              <a:spcAft>
                <a:spcPts val="1200"/>
              </a:spcAft>
            </a:pPr>
            <a:r>
              <a:rPr lang="en-US" sz="1400" b="1" noProof="0"/>
              <a:t>Business Ops:  </a:t>
            </a:r>
            <a:r>
              <a:rPr lang="en-US" sz="1400" noProof="0"/>
              <a:t>From Service Manager to  </a:t>
            </a:r>
            <a:r>
              <a:rPr lang="en-US" sz="1400"/>
              <a:t>Experience </a:t>
            </a:r>
            <a:r>
              <a:rPr lang="en-US" sz="1400" noProof="0"/>
              <a:t>Architect</a:t>
            </a:r>
          </a:p>
          <a:p>
            <a:pPr defTabSz="228600">
              <a:spcAft>
                <a:spcPts val="1200"/>
              </a:spcAft>
            </a:pPr>
            <a:r>
              <a:rPr lang="en-US" sz="1400" noProof="0"/>
              <a:t>Industry specific experience level agreements (XLAs, not just SLAs) for end-to-end value streams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E2836802-A3CF-CE1C-0F42-19A4394FEE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43" y="2153715"/>
            <a:ext cx="2052371" cy="105586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89E9B2C-3722-BB0F-4391-335660F581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2860" y="2116534"/>
            <a:ext cx="2245787" cy="109558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CDAC78E-790F-738B-FE9C-9CFCC391D4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83986" y="2115038"/>
            <a:ext cx="2069742" cy="109558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C103E6C-A78B-80CA-3B9B-0A874B968B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79067" y="2113994"/>
            <a:ext cx="2092335" cy="109558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30A78AC-022A-08BE-BF89-A15964198D8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05847" y="2133855"/>
            <a:ext cx="2093870" cy="109558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825419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324A2-1445-8517-35A2-87AF18267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itle 104">
            <a:extLst>
              <a:ext uri="{FF2B5EF4-FFF2-40B4-BE49-F238E27FC236}">
                <a16:creationId xmlns:a16="http://schemas.microsoft.com/office/drawing/2014/main" id="{442920D2-2F07-F60F-B625-C1CFB436C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48" y="1758697"/>
            <a:ext cx="3318089" cy="822661"/>
          </a:xfrm>
        </p:spPr>
        <p:txBody>
          <a:bodyPr/>
          <a:lstStyle/>
          <a:p>
            <a:r>
              <a:rPr lang="en-US" sz="3300"/>
              <a:t>State of </a:t>
            </a:r>
            <a:br>
              <a:rPr lang="en-US" sz="3300"/>
            </a:br>
            <a:r>
              <a:rPr lang="en-US" sz="3300"/>
              <a:t>Managed Services</a:t>
            </a:r>
          </a:p>
        </p:txBody>
      </p:sp>
      <p:sp>
        <p:nvSpPr>
          <p:cNvPr id="2" name="Text Placeholder 1" descr="Agenda Subtitle">
            <a:extLst>
              <a:ext uri="{FF2B5EF4-FFF2-40B4-BE49-F238E27FC236}">
                <a16:creationId xmlns:a16="http://schemas.microsoft.com/office/drawing/2014/main" id="{1E7706BE-1867-0FFC-4389-7B7FDE6F0B7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9948" y="2745679"/>
            <a:ext cx="3093440" cy="2415468"/>
          </a:xfrm>
        </p:spPr>
        <p:txBody>
          <a:bodyPr/>
          <a:lstStyle/>
          <a:p>
            <a:r>
              <a:rPr lang="en-US"/>
              <a:t>May 2026</a:t>
            </a:r>
          </a:p>
        </p:txBody>
      </p:sp>
    </p:spTree>
    <p:extLst>
      <p:ext uri="{BB962C8B-B14F-4D97-AF65-F5344CB8AC3E}">
        <p14:creationId xmlns:p14="http://schemas.microsoft.com/office/powerpoint/2010/main" val="33903983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A9BB46-7573-AE42-E15E-CDED48A7B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B2F44466-6B9F-1E40-F108-3D66FDE7A62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66000">
                <a:srgbClr val="FBEDE0">
                  <a:alpha val="94000"/>
                </a:srgbClr>
              </a:gs>
              <a:gs pos="33000">
                <a:srgbClr val="FDDBF8"/>
              </a:gs>
              <a:gs pos="100000">
                <a:schemeClr val="bg1">
                  <a:alpha val="87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108000" rIns="108000" bIns="108000" rtlCol="0" anchor="t"/>
          <a:lstStyle/>
          <a:p>
            <a:endParaRPr lang="en-US" sz="1600">
              <a:solidFill>
                <a:schemeClr val="accent1"/>
              </a:solidFill>
              <a:latin typeface="Graphik Semibold" panose="020B0703030202060203" pitchFamily="34" charset="0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478611DE-A36B-0AF1-23A6-E18E82B62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78565"/>
          </a:xfrm>
        </p:spPr>
        <p:txBody>
          <a:bodyPr/>
          <a:lstStyle/>
          <a:p>
            <a:r>
              <a:rPr lang="en-US" sz="3000" noProof="0"/>
              <a:t>Managed Reinvention Services - Solution playbook</a:t>
            </a:r>
            <a:endParaRPr lang="en-US" sz="300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B07739A3-43EC-F468-861D-8B19BF87037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63411" y="1109663"/>
            <a:ext cx="11265173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accent1"/>
                </a:solidFill>
                <a:latin typeface="Graphik" panose="020B0503030202060203" pitchFamily="34" charset="77"/>
              </a:defRPr>
            </a:lvl1pPr>
          </a:lstStyle>
          <a:p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C52E3E4-5F7A-C032-7165-F2C2B154F103}"/>
              </a:ext>
            </a:extLst>
          </p:cNvPr>
          <p:cNvSpPr txBox="1"/>
          <p:nvPr/>
        </p:nvSpPr>
        <p:spPr>
          <a:xfrm>
            <a:off x="5259167" y="6588097"/>
            <a:ext cx="2377440" cy="2224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sz="1000" noProof="0">
                <a:latin typeface="Graphik Light" panose="020B0403030202060203" pitchFamily="34" charset="0"/>
              </a:rPr>
              <a:t>Internal Use Only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8933105-2844-FE34-4C9C-C38C7444DA31}"/>
              </a:ext>
            </a:extLst>
          </p:cNvPr>
          <p:cNvSpPr txBox="1"/>
          <p:nvPr/>
        </p:nvSpPr>
        <p:spPr>
          <a:xfrm>
            <a:off x="458788" y="6675652"/>
            <a:ext cx="9595104" cy="207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en-US" sz="750">
                <a:solidFill>
                  <a:srgbClr val="000000">
                    <a:lumMod val="50000"/>
                    <a:lumOff val="50000"/>
                  </a:srgbClr>
                </a:solidFill>
                <a:latin typeface="Graphik Light" panose="020B0403030202060203" pitchFamily="34" charset="0"/>
                <a:ea typeface="Calibri" pitchFamily="34" charset="-122"/>
                <a:cs typeface="Calibri" pitchFamily="34" charset="-120"/>
              </a:rPr>
              <a:t>Workforce Transition · Responsible AI · Operating Model Transformation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2F8BC83-7F64-5739-7EA3-886EC4C3961E}"/>
              </a:ext>
            </a:extLst>
          </p:cNvPr>
          <p:cNvSpPr/>
          <p:nvPr/>
        </p:nvSpPr>
        <p:spPr>
          <a:xfrm>
            <a:off x="1581863" y="975590"/>
            <a:ext cx="4434943" cy="2226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BE7F887-5C6A-67F2-E5E8-7754AAB649EF}"/>
              </a:ext>
            </a:extLst>
          </p:cNvPr>
          <p:cNvSpPr txBox="1"/>
          <p:nvPr/>
        </p:nvSpPr>
        <p:spPr>
          <a:xfrm>
            <a:off x="1652259" y="984437"/>
            <a:ext cx="429415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800" b="1">
                <a:solidFill>
                  <a:srgbClr val="7500C0"/>
                </a:solidFill>
                <a:latin typeface="Graphik Regular"/>
              </a:rPr>
              <a:t>TRANSITION &amp; TRANSFORMATION  ·  Platform Build  ·  Months 1–6  ·  Phases 0–2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33B88D7-3462-EEDB-6477-0858C432D260}"/>
              </a:ext>
            </a:extLst>
          </p:cNvPr>
          <p:cNvSpPr/>
          <p:nvPr/>
        </p:nvSpPr>
        <p:spPr>
          <a:xfrm>
            <a:off x="6016805" y="975590"/>
            <a:ext cx="5913258" cy="22260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C711F33-C1AB-0A60-BA20-F92EB037B4C4}"/>
              </a:ext>
            </a:extLst>
          </p:cNvPr>
          <p:cNvSpPr txBox="1"/>
          <p:nvPr/>
        </p:nvSpPr>
        <p:spPr>
          <a:xfrm>
            <a:off x="6087201" y="984437"/>
            <a:ext cx="577246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800" b="1">
                <a:solidFill>
                  <a:srgbClr val="7500C0"/>
                </a:solidFill>
                <a:latin typeface="Graphik Regular"/>
              </a:rPr>
              <a:t>⚡ AGENTIC AI LED SERVICE DELIVERY  ·  Month 7+ → Ongoing  ·  Phases 3–6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E77474B-AED1-5B3C-140C-7FD33765BF9E}"/>
              </a:ext>
            </a:extLst>
          </p:cNvPr>
          <p:cNvSpPr/>
          <p:nvPr/>
        </p:nvSpPr>
        <p:spPr>
          <a:xfrm>
            <a:off x="261938" y="975590"/>
            <a:ext cx="1319924" cy="5479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D9D1485-55D8-8E39-DB26-B44667D06900}"/>
              </a:ext>
            </a:extLst>
          </p:cNvPr>
          <p:cNvSpPr txBox="1"/>
          <p:nvPr/>
        </p:nvSpPr>
        <p:spPr>
          <a:xfrm>
            <a:off x="314736" y="1018398"/>
            <a:ext cx="121432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800" b="1">
                <a:solidFill>
                  <a:srgbClr val="000000"/>
                </a:solidFill>
                <a:latin typeface="Graphik Regular"/>
              </a:rPr>
              <a:t>TRACK /
WORKSTREAM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8E58B5E-03E1-E722-05E2-DADEA70AFA0F}"/>
              </a:ext>
            </a:extLst>
          </p:cNvPr>
          <p:cNvSpPr/>
          <p:nvPr/>
        </p:nvSpPr>
        <p:spPr>
          <a:xfrm>
            <a:off x="1581862" y="1198195"/>
            <a:ext cx="1460716" cy="3253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B2E5DF1-9C32-C8AF-98A7-0B4C7793BA55}"/>
              </a:ext>
            </a:extLst>
          </p:cNvPr>
          <p:cNvSpPr txBox="1"/>
          <p:nvPr/>
        </p:nvSpPr>
        <p:spPr>
          <a:xfrm>
            <a:off x="1625862" y="1215319"/>
            <a:ext cx="139031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900" b="1">
                <a:solidFill>
                  <a:srgbClr val="FFFFFF"/>
                </a:solidFill>
                <a:latin typeface="Graphik Regular"/>
              </a:rPr>
              <a:t>Ph 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210F24B-C471-7EDB-76D7-7A13A34DCDC9}"/>
              </a:ext>
            </a:extLst>
          </p:cNvPr>
          <p:cNvSpPr txBox="1"/>
          <p:nvPr/>
        </p:nvSpPr>
        <p:spPr>
          <a:xfrm>
            <a:off x="1625860" y="1343744"/>
            <a:ext cx="1636732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FFFFFF"/>
                </a:solidFill>
                <a:latin typeface="Graphik Regular"/>
              </a:rPr>
              <a:t>Transition /Foundation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074E592-DB84-E76F-2F55-901E9753A983}"/>
              </a:ext>
            </a:extLst>
          </p:cNvPr>
          <p:cNvSpPr txBox="1"/>
          <p:nvPr/>
        </p:nvSpPr>
        <p:spPr>
          <a:xfrm>
            <a:off x="2513504" y="1204716"/>
            <a:ext cx="668037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FFFFFF"/>
                </a:solidFill>
                <a:latin typeface="Graphik Regular"/>
              </a:rPr>
              <a:t>M 1–2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97D4AA7-517B-C3E6-5BD2-189FAAEBC67A}"/>
              </a:ext>
            </a:extLst>
          </p:cNvPr>
          <p:cNvSpPr/>
          <p:nvPr/>
        </p:nvSpPr>
        <p:spPr>
          <a:xfrm>
            <a:off x="3060176" y="1198195"/>
            <a:ext cx="1460716" cy="3253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AB89D51-D3BE-5D02-3E51-08AEAEFA49AD}"/>
              </a:ext>
            </a:extLst>
          </p:cNvPr>
          <p:cNvSpPr txBox="1"/>
          <p:nvPr/>
        </p:nvSpPr>
        <p:spPr>
          <a:xfrm>
            <a:off x="3104177" y="1215319"/>
            <a:ext cx="139031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900" b="1">
                <a:solidFill>
                  <a:srgbClr val="FFFFFF"/>
                </a:solidFill>
                <a:latin typeface="Graphik Regular"/>
              </a:rPr>
              <a:t>Ph 1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4DBD87D-CCDA-E70A-215F-5C69515D3EFE}"/>
              </a:ext>
            </a:extLst>
          </p:cNvPr>
          <p:cNvSpPr txBox="1"/>
          <p:nvPr/>
        </p:nvSpPr>
        <p:spPr>
          <a:xfrm>
            <a:off x="3104175" y="1343743"/>
            <a:ext cx="1367238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FFFFFF"/>
                </a:solidFill>
                <a:latin typeface="Graphik Regular"/>
              </a:rPr>
              <a:t>Configure &amp;</a:t>
            </a:r>
            <a:r>
              <a:rPr lang="en-US" sz="700">
                <a:solidFill>
                  <a:srgbClr val="FFFFFF"/>
                </a:solidFill>
                <a:latin typeface="Graphik Regular"/>
              </a:rPr>
              <a:t> </a:t>
            </a:r>
            <a:r>
              <a:rPr sz="700">
                <a:solidFill>
                  <a:srgbClr val="FFFFFF"/>
                </a:solidFill>
                <a:latin typeface="Graphik Regular"/>
              </a:rPr>
              <a:t>Integrate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55447F1-5499-D669-D351-B7089839CCCC}"/>
              </a:ext>
            </a:extLst>
          </p:cNvPr>
          <p:cNvSpPr txBox="1"/>
          <p:nvPr/>
        </p:nvSpPr>
        <p:spPr>
          <a:xfrm>
            <a:off x="3911900" y="1195057"/>
            <a:ext cx="568464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FFFFFF"/>
                </a:solidFill>
                <a:latin typeface="Graphik Regular"/>
              </a:rPr>
              <a:t>M 3–5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A434B73-F93B-6D00-EEDA-A4400DDDBE9D}"/>
              </a:ext>
            </a:extLst>
          </p:cNvPr>
          <p:cNvSpPr/>
          <p:nvPr/>
        </p:nvSpPr>
        <p:spPr>
          <a:xfrm>
            <a:off x="4538491" y="1198195"/>
            <a:ext cx="1460716" cy="3253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73987AB-EA0A-1928-31C7-B0F90E45B715}"/>
              </a:ext>
            </a:extLst>
          </p:cNvPr>
          <p:cNvSpPr txBox="1"/>
          <p:nvPr/>
        </p:nvSpPr>
        <p:spPr>
          <a:xfrm>
            <a:off x="4582491" y="1215319"/>
            <a:ext cx="139031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900" b="1">
                <a:solidFill>
                  <a:srgbClr val="FFFFFF"/>
                </a:solidFill>
                <a:latin typeface="Graphik Regular"/>
              </a:rPr>
              <a:t>Ph 2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D93F234-FF56-AFF1-B986-98DEFEDDC0EA}"/>
              </a:ext>
            </a:extLst>
          </p:cNvPr>
          <p:cNvSpPr txBox="1"/>
          <p:nvPr/>
        </p:nvSpPr>
        <p:spPr>
          <a:xfrm>
            <a:off x="4582489" y="1343744"/>
            <a:ext cx="1098314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FFFFFF"/>
                </a:solidFill>
                <a:latin typeface="Graphik Regular"/>
              </a:rPr>
              <a:t>Validate &amp;</a:t>
            </a:r>
            <a:r>
              <a:rPr lang="en-US" sz="700">
                <a:solidFill>
                  <a:srgbClr val="FFFFFF"/>
                </a:solidFill>
                <a:latin typeface="Graphik Regular"/>
              </a:rPr>
              <a:t> </a:t>
            </a:r>
            <a:r>
              <a:rPr sz="700">
                <a:solidFill>
                  <a:srgbClr val="FFFFFF"/>
                </a:solidFill>
                <a:latin typeface="Graphik Regular"/>
              </a:rPr>
              <a:t>Pilot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861A709-FF70-0C33-A645-58BEB0155548}"/>
              </a:ext>
            </a:extLst>
          </p:cNvPr>
          <p:cNvSpPr txBox="1"/>
          <p:nvPr/>
        </p:nvSpPr>
        <p:spPr>
          <a:xfrm>
            <a:off x="5354465" y="1198166"/>
            <a:ext cx="465027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FFFFFF"/>
                </a:solidFill>
                <a:latin typeface="Graphik Regular"/>
              </a:rPr>
              <a:t>M 6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3489D01-C4DF-085A-4D02-1461059140A8}"/>
              </a:ext>
            </a:extLst>
          </p:cNvPr>
          <p:cNvSpPr/>
          <p:nvPr/>
        </p:nvSpPr>
        <p:spPr>
          <a:xfrm>
            <a:off x="6016805" y="1198195"/>
            <a:ext cx="1460716" cy="3253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CCB4A77-70E4-1678-28CB-8D4493E9DCFA}"/>
              </a:ext>
            </a:extLst>
          </p:cNvPr>
          <p:cNvSpPr txBox="1"/>
          <p:nvPr/>
        </p:nvSpPr>
        <p:spPr>
          <a:xfrm>
            <a:off x="6060805" y="1215319"/>
            <a:ext cx="139031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900" b="1">
                <a:solidFill>
                  <a:srgbClr val="FFFFFF"/>
                </a:solidFill>
                <a:latin typeface="Graphik Regular"/>
              </a:rPr>
              <a:t>Ph 3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8250D9A-4C4E-3727-C4DB-F323E1059C6B}"/>
              </a:ext>
            </a:extLst>
          </p:cNvPr>
          <p:cNvSpPr txBox="1"/>
          <p:nvPr/>
        </p:nvSpPr>
        <p:spPr>
          <a:xfrm>
            <a:off x="6060803" y="1343744"/>
            <a:ext cx="1323994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FFFFFF"/>
                </a:solidFill>
                <a:latin typeface="Graphik Regular"/>
              </a:rPr>
              <a:t>AI-Augmented</a:t>
            </a:r>
            <a:r>
              <a:rPr lang="en-US" sz="700">
                <a:solidFill>
                  <a:srgbClr val="FFFFFF"/>
                </a:solidFill>
                <a:latin typeface="Graphik Regular"/>
              </a:rPr>
              <a:t> </a:t>
            </a:r>
            <a:r>
              <a:rPr sz="700">
                <a:solidFill>
                  <a:srgbClr val="FFFFFF"/>
                </a:solidFill>
                <a:latin typeface="Graphik Regular"/>
              </a:rPr>
              <a:t>Ops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6DF9AF5-959B-35E1-C32A-F059B98B5511}"/>
              </a:ext>
            </a:extLst>
          </p:cNvPr>
          <p:cNvSpPr txBox="1"/>
          <p:nvPr/>
        </p:nvSpPr>
        <p:spPr>
          <a:xfrm>
            <a:off x="6865991" y="1203543"/>
            <a:ext cx="481418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FFFFFF"/>
                </a:solidFill>
                <a:latin typeface="Graphik Regular"/>
              </a:rPr>
              <a:t>M 7–18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C9D9505-C817-7585-5DC2-B2F8395BEC54}"/>
              </a:ext>
            </a:extLst>
          </p:cNvPr>
          <p:cNvSpPr/>
          <p:nvPr/>
        </p:nvSpPr>
        <p:spPr>
          <a:xfrm>
            <a:off x="7495119" y="1198195"/>
            <a:ext cx="1460716" cy="3253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A7C0C91-1EB6-A923-8492-DB4A49E8ADB0}"/>
              </a:ext>
            </a:extLst>
          </p:cNvPr>
          <p:cNvSpPr txBox="1"/>
          <p:nvPr/>
        </p:nvSpPr>
        <p:spPr>
          <a:xfrm>
            <a:off x="7539120" y="1215319"/>
            <a:ext cx="139031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900" b="1">
                <a:solidFill>
                  <a:srgbClr val="FFFFFF"/>
                </a:solidFill>
                <a:latin typeface="Graphik Regular"/>
              </a:rPr>
              <a:t>Ph 4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73F5094-FFD6-8464-9569-67B44ECE869E}"/>
              </a:ext>
            </a:extLst>
          </p:cNvPr>
          <p:cNvSpPr txBox="1"/>
          <p:nvPr/>
        </p:nvSpPr>
        <p:spPr>
          <a:xfrm>
            <a:off x="7539119" y="1343744"/>
            <a:ext cx="1407916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lang="en-US" sz="700">
                <a:solidFill>
                  <a:srgbClr val="FFFFFF"/>
                </a:solidFill>
                <a:latin typeface="Graphik Regular"/>
              </a:rPr>
              <a:t>Agentic</a:t>
            </a:r>
            <a:endParaRPr sz="7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0D5D5F8-C579-C44B-4B0D-47C118F288F5}"/>
              </a:ext>
            </a:extLst>
          </p:cNvPr>
          <p:cNvSpPr txBox="1"/>
          <p:nvPr/>
        </p:nvSpPr>
        <p:spPr>
          <a:xfrm>
            <a:off x="8450552" y="1203543"/>
            <a:ext cx="575556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FFFFFF"/>
                </a:solidFill>
                <a:latin typeface="Graphik Regular"/>
              </a:rPr>
              <a:t>M 18–30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B060849-E816-ACAD-C847-FA1C273EFBAD}"/>
              </a:ext>
            </a:extLst>
          </p:cNvPr>
          <p:cNvSpPr/>
          <p:nvPr/>
        </p:nvSpPr>
        <p:spPr>
          <a:xfrm>
            <a:off x="8973434" y="1198195"/>
            <a:ext cx="1460716" cy="3253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1E705F9-946F-CA14-B032-2E46EE53CED8}"/>
              </a:ext>
            </a:extLst>
          </p:cNvPr>
          <p:cNvSpPr txBox="1"/>
          <p:nvPr/>
        </p:nvSpPr>
        <p:spPr>
          <a:xfrm>
            <a:off x="9017433" y="1215319"/>
            <a:ext cx="139031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900" b="1">
                <a:solidFill>
                  <a:srgbClr val="FFFFFF"/>
                </a:solidFill>
                <a:latin typeface="Graphik Regular"/>
              </a:rPr>
              <a:t>Ph 5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EA97492-D73F-8419-70CC-CF391E139C3F}"/>
              </a:ext>
            </a:extLst>
          </p:cNvPr>
          <p:cNvSpPr txBox="1"/>
          <p:nvPr/>
        </p:nvSpPr>
        <p:spPr>
          <a:xfrm>
            <a:off x="9017433" y="1343744"/>
            <a:ext cx="1407916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FFFFFF"/>
                </a:solidFill>
                <a:latin typeface="Graphik Regular"/>
              </a:rPr>
              <a:t>Semi-Autonomous</a:t>
            </a:r>
            <a:r>
              <a:rPr lang="en-US" sz="700">
                <a:solidFill>
                  <a:srgbClr val="FFFFFF"/>
                </a:solidFill>
                <a:latin typeface="Graphik Regular"/>
              </a:rPr>
              <a:t> </a:t>
            </a:r>
            <a:r>
              <a:rPr sz="700">
                <a:solidFill>
                  <a:srgbClr val="FFFFFF"/>
                </a:solidFill>
                <a:latin typeface="Graphik Regular"/>
              </a:rPr>
              <a:t>Ops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B620182-121A-CE66-848C-4A8DBA7818FD}"/>
              </a:ext>
            </a:extLst>
          </p:cNvPr>
          <p:cNvSpPr txBox="1"/>
          <p:nvPr/>
        </p:nvSpPr>
        <p:spPr>
          <a:xfrm>
            <a:off x="9856056" y="1203617"/>
            <a:ext cx="569294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FFFFFF"/>
                </a:solidFill>
                <a:latin typeface="Graphik Regular"/>
              </a:rPr>
              <a:t>M 30–47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6705218F-6F0B-49BA-88B5-C9A847036D78}"/>
              </a:ext>
            </a:extLst>
          </p:cNvPr>
          <p:cNvSpPr/>
          <p:nvPr/>
        </p:nvSpPr>
        <p:spPr>
          <a:xfrm>
            <a:off x="10451749" y="1198195"/>
            <a:ext cx="1460716" cy="3253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8A6B90C-25F4-0545-4581-EB53BCCFDAC2}"/>
              </a:ext>
            </a:extLst>
          </p:cNvPr>
          <p:cNvSpPr txBox="1"/>
          <p:nvPr/>
        </p:nvSpPr>
        <p:spPr>
          <a:xfrm>
            <a:off x="10495748" y="1215319"/>
            <a:ext cx="139031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900" b="1">
                <a:solidFill>
                  <a:srgbClr val="FFFFFF"/>
                </a:solidFill>
                <a:latin typeface="Graphik Regular"/>
              </a:rPr>
              <a:t>Ph 6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6327FA2-8148-D145-8FBF-453E03805801}"/>
              </a:ext>
            </a:extLst>
          </p:cNvPr>
          <p:cNvSpPr txBox="1"/>
          <p:nvPr/>
        </p:nvSpPr>
        <p:spPr>
          <a:xfrm>
            <a:off x="10495748" y="1343744"/>
            <a:ext cx="1439636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FFFFFF"/>
                </a:solidFill>
                <a:latin typeface="Graphik Regular"/>
              </a:rPr>
              <a:t>Fully</a:t>
            </a:r>
            <a:r>
              <a:rPr lang="en-US" sz="700">
                <a:solidFill>
                  <a:srgbClr val="FFFFFF"/>
                </a:solidFill>
                <a:latin typeface="Graphik Regular"/>
              </a:rPr>
              <a:t> </a:t>
            </a:r>
            <a:r>
              <a:rPr sz="700">
                <a:solidFill>
                  <a:srgbClr val="FFFFFF"/>
                </a:solidFill>
                <a:latin typeface="Graphik Regular"/>
              </a:rPr>
              <a:t>Autonomous Ops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E5BDB28-6C47-345F-23CE-64E7214F66FE}"/>
              </a:ext>
            </a:extLst>
          </p:cNvPr>
          <p:cNvSpPr txBox="1"/>
          <p:nvPr/>
        </p:nvSpPr>
        <p:spPr>
          <a:xfrm>
            <a:off x="11422367" y="1195057"/>
            <a:ext cx="448083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FFFFFF"/>
                </a:solidFill>
                <a:latin typeface="Graphik Regular"/>
              </a:rPr>
              <a:t>M 47+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F252B4F1-D76A-9103-CDE7-376E561D7242}"/>
              </a:ext>
            </a:extLst>
          </p:cNvPr>
          <p:cNvSpPr/>
          <p:nvPr/>
        </p:nvSpPr>
        <p:spPr>
          <a:xfrm>
            <a:off x="261940" y="1523539"/>
            <a:ext cx="11650525" cy="17123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CC3DEFF8-CE66-5169-101A-F41C57650E74}"/>
              </a:ext>
            </a:extLst>
          </p:cNvPr>
          <p:cNvSpPr txBox="1"/>
          <p:nvPr/>
        </p:nvSpPr>
        <p:spPr>
          <a:xfrm>
            <a:off x="349934" y="1510181"/>
            <a:ext cx="1147453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800" b="1">
                <a:solidFill>
                  <a:srgbClr val="FFFFFF"/>
                </a:solidFill>
                <a:latin typeface="Graphik Regular"/>
              </a:rPr>
              <a:t>H/A RATIO BY DOMAIN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F3368492-B1A5-4762-6044-C98DDBFA3F7E}"/>
              </a:ext>
            </a:extLst>
          </p:cNvPr>
          <p:cNvSpPr/>
          <p:nvPr/>
        </p:nvSpPr>
        <p:spPr>
          <a:xfrm>
            <a:off x="261938" y="1694772"/>
            <a:ext cx="1319924" cy="265412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7500C0"/>
              </a:solidFill>
              <a:latin typeface="Graphik Regular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6B05169-DCD9-6587-133E-4E7F9EEAE573}"/>
              </a:ext>
            </a:extLst>
          </p:cNvPr>
          <p:cNvSpPr txBox="1"/>
          <p:nvPr/>
        </p:nvSpPr>
        <p:spPr>
          <a:xfrm>
            <a:off x="314736" y="1711896"/>
            <a:ext cx="121432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 b="1">
                <a:solidFill>
                  <a:srgbClr val="7500C0"/>
                </a:solidFill>
                <a:latin typeface="Graphik Regular"/>
              </a:rPr>
              <a:t>App Dev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9A54F0BC-D4F6-7F7A-9003-2286169D44D4}"/>
              </a:ext>
            </a:extLst>
          </p:cNvPr>
          <p:cNvSpPr/>
          <p:nvPr/>
        </p:nvSpPr>
        <p:spPr>
          <a:xfrm>
            <a:off x="1625860" y="1754705"/>
            <a:ext cx="1372721" cy="1284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CE99CD2-B940-4A53-A142-3E664A941033}"/>
              </a:ext>
            </a:extLst>
          </p:cNvPr>
          <p:cNvSpPr txBox="1"/>
          <p:nvPr/>
        </p:nvSpPr>
        <p:spPr>
          <a:xfrm>
            <a:off x="1625862" y="1711896"/>
            <a:ext cx="139031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95% H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7631440D-FEBF-6CBB-DC54-3DCB0C1E1FCF}"/>
              </a:ext>
            </a:extLst>
          </p:cNvPr>
          <p:cNvSpPr/>
          <p:nvPr/>
        </p:nvSpPr>
        <p:spPr>
          <a:xfrm>
            <a:off x="3104175" y="1754705"/>
            <a:ext cx="1372721" cy="1284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797CA316-B6B4-A246-7984-CB3C3376BDB6}"/>
              </a:ext>
            </a:extLst>
          </p:cNvPr>
          <p:cNvSpPr txBox="1"/>
          <p:nvPr/>
        </p:nvSpPr>
        <p:spPr>
          <a:xfrm>
            <a:off x="3104177" y="1711896"/>
            <a:ext cx="139031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95% H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C79D681C-EFDF-8C6A-01A8-D32631CE2836}"/>
              </a:ext>
            </a:extLst>
          </p:cNvPr>
          <p:cNvSpPr/>
          <p:nvPr/>
        </p:nvSpPr>
        <p:spPr>
          <a:xfrm>
            <a:off x="4582489" y="1754705"/>
            <a:ext cx="1372721" cy="1284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FF38D2F-7AC9-3141-9973-816DBB908DA4}"/>
              </a:ext>
            </a:extLst>
          </p:cNvPr>
          <p:cNvSpPr txBox="1"/>
          <p:nvPr/>
        </p:nvSpPr>
        <p:spPr>
          <a:xfrm>
            <a:off x="4582491" y="1711896"/>
            <a:ext cx="139031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95% H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1D028DC8-1767-BDBC-2988-D9A664332033}"/>
              </a:ext>
            </a:extLst>
          </p:cNvPr>
          <p:cNvSpPr/>
          <p:nvPr/>
        </p:nvSpPr>
        <p:spPr>
          <a:xfrm>
            <a:off x="6060803" y="1754705"/>
            <a:ext cx="960904" cy="1284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6CA13681-BB49-6C02-2D5A-6519651E49E8}"/>
              </a:ext>
            </a:extLst>
          </p:cNvPr>
          <p:cNvSpPr/>
          <p:nvPr/>
        </p:nvSpPr>
        <p:spPr>
          <a:xfrm>
            <a:off x="7021707" y="1754705"/>
            <a:ext cx="411816" cy="1284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7EEB947A-95CD-8C76-B29D-586E762A3563}"/>
              </a:ext>
            </a:extLst>
          </p:cNvPr>
          <p:cNvSpPr/>
          <p:nvPr/>
        </p:nvSpPr>
        <p:spPr>
          <a:xfrm>
            <a:off x="7539117" y="1754705"/>
            <a:ext cx="617724" cy="1284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DF79F86D-DF5D-9062-5343-0098BB03F70C}"/>
              </a:ext>
            </a:extLst>
          </p:cNvPr>
          <p:cNvSpPr/>
          <p:nvPr/>
        </p:nvSpPr>
        <p:spPr>
          <a:xfrm>
            <a:off x="8156842" y="1754705"/>
            <a:ext cx="754996" cy="1284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D14DED85-294E-34D5-9BAC-B3554558913B}"/>
              </a:ext>
            </a:extLst>
          </p:cNvPr>
          <p:cNvSpPr/>
          <p:nvPr/>
        </p:nvSpPr>
        <p:spPr>
          <a:xfrm>
            <a:off x="9017432" y="1754705"/>
            <a:ext cx="411816" cy="1284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4D11626E-D56C-D9DC-1731-0E6838A75B5F}"/>
              </a:ext>
            </a:extLst>
          </p:cNvPr>
          <p:cNvSpPr/>
          <p:nvPr/>
        </p:nvSpPr>
        <p:spPr>
          <a:xfrm>
            <a:off x="9429248" y="1754705"/>
            <a:ext cx="960904" cy="1284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DE9BFF35-0592-FF5D-C177-9D312DEA2F48}"/>
              </a:ext>
            </a:extLst>
          </p:cNvPr>
          <p:cNvSpPr/>
          <p:nvPr/>
        </p:nvSpPr>
        <p:spPr>
          <a:xfrm>
            <a:off x="10495746" y="1754705"/>
            <a:ext cx="274544" cy="1284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B5F59E2D-C63C-B4D1-FADA-505321ED09A7}"/>
              </a:ext>
            </a:extLst>
          </p:cNvPr>
          <p:cNvSpPr/>
          <p:nvPr/>
        </p:nvSpPr>
        <p:spPr>
          <a:xfrm>
            <a:off x="10770290" y="1754705"/>
            <a:ext cx="1098176" cy="1284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2BF4C41-B653-FDDD-E42E-85F4BD1507AB}"/>
              </a:ext>
            </a:extLst>
          </p:cNvPr>
          <p:cNvSpPr/>
          <p:nvPr/>
        </p:nvSpPr>
        <p:spPr>
          <a:xfrm>
            <a:off x="261938" y="1968746"/>
            <a:ext cx="1319924" cy="265412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7500C0"/>
              </a:solidFill>
              <a:latin typeface="Graphik Regular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CA0A98DB-EDFD-CDE7-DBD7-25C8282210D4}"/>
              </a:ext>
            </a:extLst>
          </p:cNvPr>
          <p:cNvSpPr txBox="1"/>
          <p:nvPr/>
        </p:nvSpPr>
        <p:spPr>
          <a:xfrm>
            <a:off x="314736" y="1985870"/>
            <a:ext cx="121432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 b="1">
                <a:solidFill>
                  <a:srgbClr val="7500C0"/>
                </a:solidFill>
                <a:latin typeface="Graphik Regular"/>
              </a:rPr>
              <a:t>App Mgmt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7F308FC8-95CE-B064-7C5C-801BFAC235F5}"/>
              </a:ext>
            </a:extLst>
          </p:cNvPr>
          <p:cNvSpPr/>
          <p:nvPr/>
        </p:nvSpPr>
        <p:spPr>
          <a:xfrm>
            <a:off x="1625860" y="2028678"/>
            <a:ext cx="1372721" cy="1284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0629F825-22E1-8A8F-33BA-67C36D37FF14}"/>
              </a:ext>
            </a:extLst>
          </p:cNvPr>
          <p:cNvSpPr txBox="1"/>
          <p:nvPr/>
        </p:nvSpPr>
        <p:spPr>
          <a:xfrm>
            <a:off x="1625862" y="1985870"/>
            <a:ext cx="139031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95% H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DCEC4173-2284-C2AD-4D79-6D07C3FAE6D7}"/>
              </a:ext>
            </a:extLst>
          </p:cNvPr>
          <p:cNvSpPr/>
          <p:nvPr/>
        </p:nvSpPr>
        <p:spPr>
          <a:xfrm>
            <a:off x="3104175" y="2028678"/>
            <a:ext cx="1372721" cy="1284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378A1B0-2B07-38B7-C142-BE2C1DD82465}"/>
              </a:ext>
            </a:extLst>
          </p:cNvPr>
          <p:cNvSpPr txBox="1"/>
          <p:nvPr/>
        </p:nvSpPr>
        <p:spPr>
          <a:xfrm>
            <a:off x="3104177" y="1985870"/>
            <a:ext cx="139031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95% H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5DD10B4B-3D36-9B73-F4BE-CA353D9F24F4}"/>
              </a:ext>
            </a:extLst>
          </p:cNvPr>
          <p:cNvSpPr/>
          <p:nvPr/>
        </p:nvSpPr>
        <p:spPr>
          <a:xfrm>
            <a:off x="4582489" y="2028678"/>
            <a:ext cx="1372721" cy="1284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FC841FF-01AC-233A-2563-D4D109684762}"/>
              </a:ext>
            </a:extLst>
          </p:cNvPr>
          <p:cNvSpPr txBox="1"/>
          <p:nvPr/>
        </p:nvSpPr>
        <p:spPr>
          <a:xfrm>
            <a:off x="4582491" y="1985870"/>
            <a:ext cx="139031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95% H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FD5D43B5-3039-BE62-FF06-14E8819A72F5}"/>
              </a:ext>
            </a:extLst>
          </p:cNvPr>
          <p:cNvSpPr/>
          <p:nvPr/>
        </p:nvSpPr>
        <p:spPr>
          <a:xfrm>
            <a:off x="6060803" y="2028678"/>
            <a:ext cx="1029540" cy="1284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3EDE5BFD-7F5F-D79A-0A8D-19C094944530}"/>
              </a:ext>
            </a:extLst>
          </p:cNvPr>
          <p:cNvSpPr/>
          <p:nvPr/>
        </p:nvSpPr>
        <p:spPr>
          <a:xfrm>
            <a:off x="7090343" y="2028678"/>
            <a:ext cx="343180" cy="1284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58A995CA-A877-0BA0-CFD9-2DEC3F6027D0}"/>
              </a:ext>
            </a:extLst>
          </p:cNvPr>
          <p:cNvSpPr/>
          <p:nvPr/>
        </p:nvSpPr>
        <p:spPr>
          <a:xfrm>
            <a:off x="7539117" y="2028678"/>
            <a:ext cx="686360" cy="1284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BEC756E8-F295-A2F2-8B68-F9940B129651}"/>
              </a:ext>
            </a:extLst>
          </p:cNvPr>
          <p:cNvSpPr/>
          <p:nvPr/>
        </p:nvSpPr>
        <p:spPr>
          <a:xfrm>
            <a:off x="8225477" y="2028678"/>
            <a:ext cx="686360" cy="1284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980B7B0A-AB5E-85A5-E86C-E316960C3894}"/>
              </a:ext>
            </a:extLst>
          </p:cNvPr>
          <p:cNvSpPr/>
          <p:nvPr/>
        </p:nvSpPr>
        <p:spPr>
          <a:xfrm>
            <a:off x="9017431" y="2028678"/>
            <a:ext cx="343180" cy="1284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3CFE7103-5422-9DEC-66C0-2BD0CE4030C3}"/>
              </a:ext>
            </a:extLst>
          </p:cNvPr>
          <p:cNvSpPr/>
          <p:nvPr/>
        </p:nvSpPr>
        <p:spPr>
          <a:xfrm>
            <a:off x="9360611" y="2028678"/>
            <a:ext cx="1029540" cy="1284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0D7E1181-11BD-7E99-E738-108CBE726521}"/>
              </a:ext>
            </a:extLst>
          </p:cNvPr>
          <p:cNvSpPr/>
          <p:nvPr/>
        </p:nvSpPr>
        <p:spPr>
          <a:xfrm>
            <a:off x="10495746" y="2028678"/>
            <a:ext cx="137272" cy="1284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B9890CEF-C692-E516-FB45-650CD702D65E}"/>
              </a:ext>
            </a:extLst>
          </p:cNvPr>
          <p:cNvSpPr/>
          <p:nvPr/>
        </p:nvSpPr>
        <p:spPr>
          <a:xfrm>
            <a:off x="10633019" y="2028678"/>
            <a:ext cx="1235448" cy="1284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654B2D15-813A-E3F1-ACDD-FDB4BB564C6A}"/>
              </a:ext>
            </a:extLst>
          </p:cNvPr>
          <p:cNvSpPr/>
          <p:nvPr/>
        </p:nvSpPr>
        <p:spPr>
          <a:xfrm>
            <a:off x="261938" y="2242720"/>
            <a:ext cx="1319924" cy="265412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7500C0"/>
              </a:solidFill>
              <a:latin typeface="Graphik Regular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7E459E56-C12F-FB6D-E170-D656FD403517}"/>
              </a:ext>
            </a:extLst>
          </p:cNvPr>
          <p:cNvSpPr txBox="1"/>
          <p:nvPr/>
        </p:nvSpPr>
        <p:spPr>
          <a:xfrm>
            <a:off x="314736" y="2259843"/>
            <a:ext cx="121432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 b="1">
                <a:solidFill>
                  <a:srgbClr val="7500C0"/>
                </a:solidFill>
                <a:latin typeface="Graphik Regular"/>
              </a:rPr>
              <a:t>Infra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E9E62C09-D115-1A3C-8EE0-E64860D2E877}"/>
              </a:ext>
            </a:extLst>
          </p:cNvPr>
          <p:cNvSpPr/>
          <p:nvPr/>
        </p:nvSpPr>
        <p:spPr>
          <a:xfrm>
            <a:off x="1625860" y="2302653"/>
            <a:ext cx="1372721" cy="1284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2F69F1CF-13EC-78E1-7C51-967FCEF867CD}"/>
              </a:ext>
            </a:extLst>
          </p:cNvPr>
          <p:cNvSpPr txBox="1"/>
          <p:nvPr/>
        </p:nvSpPr>
        <p:spPr>
          <a:xfrm>
            <a:off x="1625862" y="2259843"/>
            <a:ext cx="139031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95% H</a:t>
            </a: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C1559FD4-929E-AD97-7136-F7DC4E9CD52A}"/>
              </a:ext>
            </a:extLst>
          </p:cNvPr>
          <p:cNvSpPr/>
          <p:nvPr/>
        </p:nvSpPr>
        <p:spPr>
          <a:xfrm>
            <a:off x="3104175" y="2302653"/>
            <a:ext cx="1372721" cy="1284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BE2A46D5-A8B3-4B25-2ED9-D54912BDD3BF}"/>
              </a:ext>
            </a:extLst>
          </p:cNvPr>
          <p:cNvSpPr txBox="1"/>
          <p:nvPr/>
        </p:nvSpPr>
        <p:spPr>
          <a:xfrm>
            <a:off x="3104177" y="2259843"/>
            <a:ext cx="139031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95% H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ED242510-905E-C8F6-5C1E-F8217868B608}"/>
              </a:ext>
            </a:extLst>
          </p:cNvPr>
          <p:cNvSpPr/>
          <p:nvPr/>
        </p:nvSpPr>
        <p:spPr>
          <a:xfrm>
            <a:off x="4582489" y="2302653"/>
            <a:ext cx="1372721" cy="1284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B7B6EC6D-47DB-19EF-3EC2-407FCACCD5DE}"/>
              </a:ext>
            </a:extLst>
          </p:cNvPr>
          <p:cNvSpPr txBox="1"/>
          <p:nvPr/>
        </p:nvSpPr>
        <p:spPr>
          <a:xfrm>
            <a:off x="4582491" y="2259843"/>
            <a:ext cx="139031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95% H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01128723-BE7C-EC73-AA40-AF5DBFDCC0A2}"/>
              </a:ext>
            </a:extLst>
          </p:cNvPr>
          <p:cNvSpPr/>
          <p:nvPr/>
        </p:nvSpPr>
        <p:spPr>
          <a:xfrm>
            <a:off x="6060803" y="2302653"/>
            <a:ext cx="960904" cy="1284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7179181E-3DFA-06C2-A2FC-11480B9882D4}"/>
              </a:ext>
            </a:extLst>
          </p:cNvPr>
          <p:cNvSpPr/>
          <p:nvPr/>
        </p:nvSpPr>
        <p:spPr>
          <a:xfrm>
            <a:off x="7021707" y="2302653"/>
            <a:ext cx="411816" cy="1284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8AE60795-27A6-6C01-10A3-E7F26EB4471D}"/>
              </a:ext>
            </a:extLst>
          </p:cNvPr>
          <p:cNvSpPr/>
          <p:nvPr/>
        </p:nvSpPr>
        <p:spPr>
          <a:xfrm>
            <a:off x="7539117" y="2302653"/>
            <a:ext cx="576542" cy="1284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3168490E-AED5-AC7E-013B-2347C141B93A}"/>
              </a:ext>
            </a:extLst>
          </p:cNvPr>
          <p:cNvSpPr/>
          <p:nvPr/>
        </p:nvSpPr>
        <p:spPr>
          <a:xfrm>
            <a:off x="8115660" y="2302653"/>
            <a:ext cx="796178" cy="1284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E733F847-48D2-E6BC-A931-6164232924DA}"/>
              </a:ext>
            </a:extLst>
          </p:cNvPr>
          <p:cNvSpPr/>
          <p:nvPr/>
        </p:nvSpPr>
        <p:spPr>
          <a:xfrm>
            <a:off x="9017431" y="2302653"/>
            <a:ext cx="301998" cy="1284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0D7CCF3B-88BF-025D-0E0C-AC2F6242258A}"/>
              </a:ext>
            </a:extLst>
          </p:cNvPr>
          <p:cNvSpPr/>
          <p:nvPr/>
        </p:nvSpPr>
        <p:spPr>
          <a:xfrm>
            <a:off x="9319433" y="2302653"/>
            <a:ext cx="1070721" cy="1284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41D1550A-0B38-AF6D-76E1-4FB7C53850D3}"/>
              </a:ext>
            </a:extLst>
          </p:cNvPr>
          <p:cNvSpPr/>
          <p:nvPr/>
        </p:nvSpPr>
        <p:spPr>
          <a:xfrm>
            <a:off x="10495746" y="2302653"/>
            <a:ext cx="137272" cy="128425"/>
          </a:xfrm>
          <a:prstGeom prst="rect">
            <a:avLst/>
          </a:prstGeom>
          <a:solidFill>
            <a:srgbClr val="94A3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9EA48E10-02A6-F0BC-C12D-0DAD69A37066}"/>
              </a:ext>
            </a:extLst>
          </p:cNvPr>
          <p:cNvSpPr/>
          <p:nvPr/>
        </p:nvSpPr>
        <p:spPr>
          <a:xfrm>
            <a:off x="10633019" y="2302653"/>
            <a:ext cx="1235448" cy="1284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20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C9496E79-62F0-2BA1-2E67-1A0063FDF7F0}"/>
              </a:ext>
            </a:extLst>
          </p:cNvPr>
          <p:cNvSpPr/>
          <p:nvPr/>
        </p:nvSpPr>
        <p:spPr>
          <a:xfrm>
            <a:off x="261940" y="2516695"/>
            <a:ext cx="11650525" cy="17123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9FEF4B17-94A1-19A7-8AE4-B12E652C0A0A}"/>
              </a:ext>
            </a:extLst>
          </p:cNvPr>
          <p:cNvSpPr txBox="1"/>
          <p:nvPr/>
        </p:nvSpPr>
        <p:spPr>
          <a:xfrm>
            <a:off x="349934" y="2503338"/>
            <a:ext cx="11474536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 b="1">
                <a:solidFill>
                  <a:srgbClr val="FFFFFF"/>
                </a:solidFill>
                <a:latin typeface="Graphik Regular"/>
              </a:rPr>
              <a:t>AGENTIC PLATFORM FOUNDATION</a:t>
            </a: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BDAC3C6E-1656-EBED-DB49-BCD2FF0C5C6B}"/>
              </a:ext>
            </a:extLst>
          </p:cNvPr>
          <p:cNvSpPr/>
          <p:nvPr/>
        </p:nvSpPr>
        <p:spPr>
          <a:xfrm>
            <a:off x="261938" y="2687928"/>
            <a:ext cx="1319924" cy="265412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7500C0"/>
              </a:solidFill>
              <a:latin typeface="Graphik Regular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2D5526B2-19C8-9D40-38D4-495AD40F63D4}"/>
              </a:ext>
            </a:extLst>
          </p:cNvPr>
          <p:cNvSpPr txBox="1"/>
          <p:nvPr/>
        </p:nvSpPr>
        <p:spPr>
          <a:xfrm>
            <a:off x="314736" y="2705053"/>
            <a:ext cx="12143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 b="1">
                <a:solidFill>
                  <a:srgbClr val="7500C0"/>
                </a:solidFill>
                <a:latin typeface="Graphik Regular"/>
              </a:rPr>
              <a:t>Agentic Eng
+ Observability</a:t>
            </a: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AE73E7D9-15D3-93D7-2B46-892CD5E26461}"/>
              </a:ext>
            </a:extLst>
          </p:cNvPr>
          <p:cNvSpPr/>
          <p:nvPr/>
        </p:nvSpPr>
        <p:spPr>
          <a:xfrm>
            <a:off x="1581862" y="2687928"/>
            <a:ext cx="1460716" cy="265412"/>
          </a:xfrm>
          <a:prstGeom prst="rect">
            <a:avLst/>
          </a:prstGeom>
          <a:solidFill>
            <a:srgbClr val="EEF2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7D4DA3C2-2748-7487-BADC-76C5ADC85879}"/>
              </a:ext>
            </a:extLst>
          </p:cNvPr>
          <p:cNvSpPr txBox="1"/>
          <p:nvPr/>
        </p:nvSpPr>
        <p:spPr>
          <a:xfrm>
            <a:off x="1625861" y="2705053"/>
            <a:ext cx="137272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Plan/Assess</a:t>
            </a: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77B1EE8F-DD51-D91C-B2E0-3102CFADCF07}"/>
              </a:ext>
            </a:extLst>
          </p:cNvPr>
          <p:cNvSpPr/>
          <p:nvPr/>
        </p:nvSpPr>
        <p:spPr>
          <a:xfrm>
            <a:off x="3060176" y="2687928"/>
            <a:ext cx="1460716" cy="265412"/>
          </a:xfrm>
          <a:prstGeom prst="rect">
            <a:avLst/>
          </a:prstGeom>
          <a:solidFill>
            <a:srgbClr val="EEF2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5D9CFC33-BD5B-BFA2-A970-D67424FBA55B}"/>
              </a:ext>
            </a:extLst>
          </p:cNvPr>
          <p:cNvSpPr txBox="1"/>
          <p:nvPr/>
        </p:nvSpPr>
        <p:spPr>
          <a:xfrm>
            <a:off x="3104176" y="2705053"/>
            <a:ext cx="137272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Architect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D11AD53B-4487-4372-B8FB-3D3EFD6E2F0E}"/>
              </a:ext>
            </a:extLst>
          </p:cNvPr>
          <p:cNvSpPr/>
          <p:nvPr/>
        </p:nvSpPr>
        <p:spPr>
          <a:xfrm>
            <a:off x="4538491" y="2687928"/>
            <a:ext cx="1460716" cy="265412"/>
          </a:xfrm>
          <a:prstGeom prst="rect">
            <a:avLst/>
          </a:prstGeom>
          <a:solidFill>
            <a:srgbClr val="EEF2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245FFC62-5895-6F51-070E-319F18D52D4D}"/>
              </a:ext>
            </a:extLst>
          </p:cNvPr>
          <p:cNvSpPr txBox="1"/>
          <p:nvPr/>
        </p:nvSpPr>
        <p:spPr>
          <a:xfrm>
            <a:off x="4582489" y="2705053"/>
            <a:ext cx="137272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Configure</a:t>
            </a: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E9EF42E3-88A2-DD8D-E4F3-2E49F2A5AFE9}"/>
              </a:ext>
            </a:extLst>
          </p:cNvPr>
          <p:cNvSpPr/>
          <p:nvPr/>
        </p:nvSpPr>
        <p:spPr>
          <a:xfrm>
            <a:off x="6016805" y="2687928"/>
            <a:ext cx="2939030" cy="265412"/>
          </a:xfrm>
          <a:prstGeom prst="rect">
            <a:avLst/>
          </a:prstGeom>
          <a:solidFill>
            <a:srgbClr val="EEF2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DC85C463-9404-7481-B985-D3FCD92CEFB9}"/>
              </a:ext>
            </a:extLst>
          </p:cNvPr>
          <p:cNvSpPr txBox="1"/>
          <p:nvPr/>
        </p:nvSpPr>
        <p:spPr>
          <a:xfrm>
            <a:off x="6060803" y="2705053"/>
            <a:ext cx="2851034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Operate · Monitor · Evolve</a:t>
            </a: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264922AB-88DE-DD7F-DF91-85A35FA5CEA1}"/>
              </a:ext>
            </a:extLst>
          </p:cNvPr>
          <p:cNvSpPr/>
          <p:nvPr/>
        </p:nvSpPr>
        <p:spPr>
          <a:xfrm>
            <a:off x="8973434" y="2687928"/>
            <a:ext cx="1460716" cy="265412"/>
          </a:xfrm>
          <a:prstGeom prst="rect">
            <a:avLst/>
          </a:prstGeom>
          <a:solidFill>
            <a:srgbClr val="EEF2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60798ED7-8AA2-69FD-DA75-75470E790DE8}"/>
              </a:ext>
            </a:extLst>
          </p:cNvPr>
          <p:cNvSpPr txBox="1"/>
          <p:nvPr/>
        </p:nvSpPr>
        <p:spPr>
          <a:xfrm>
            <a:off x="9017432" y="2705053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Scale &amp;
Sustain</a:t>
            </a:r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A60F2C2D-85E8-8FC8-D3B5-A6E60F464D39}"/>
              </a:ext>
            </a:extLst>
          </p:cNvPr>
          <p:cNvSpPr/>
          <p:nvPr/>
        </p:nvSpPr>
        <p:spPr>
          <a:xfrm>
            <a:off x="10451749" y="2687928"/>
            <a:ext cx="1460716" cy="265412"/>
          </a:xfrm>
          <a:prstGeom prst="rect">
            <a:avLst/>
          </a:prstGeom>
          <a:solidFill>
            <a:srgbClr val="EEF2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51A4D765-FC15-033C-41B3-50D93F338906}"/>
              </a:ext>
            </a:extLst>
          </p:cNvPr>
          <p:cNvSpPr txBox="1"/>
          <p:nvPr/>
        </p:nvSpPr>
        <p:spPr>
          <a:xfrm>
            <a:off x="10495747" y="2705053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Self-Optimise
24×7</a:t>
            </a:r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93CC6F6C-74B5-8CDD-EF96-C35AB0256CA9}"/>
              </a:ext>
            </a:extLst>
          </p:cNvPr>
          <p:cNvSpPr/>
          <p:nvPr/>
        </p:nvSpPr>
        <p:spPr>
          <a:xfrm>
            <a:off x="261938" y="2961902"/>
            <a:ext cx="1319924" cy="265412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7500C0"/>
              </a:solidFill>
              <a:latin typeface="Graphik Regular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39A16FE5-4CED-F4D4-4E0F-27522C3FB9ED}"/>
              </a:ext>
            </a:extLst>
          </p:cNvPr>
          <p:cNvSpPr txBox="1"/>
          <p:nvPr/>
        </p:nvSpPr>
        <p:spPr>
          <a:xfrm>
            <a:off x="314736" y="2979026"/>
            <a:ext cx="12143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 b="1">
                <a:solidFill>
                  <a:srgbClr val="7500C0"/>
                </a:solidFill>
                <a:latin typeface="Graphik Regular"/>
              </a:rPr>
              <a:t>Digital Brain
+ PVE (ITIL)</a:t>
            </a: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8F00D93D-1A8E-81DA-7478-1DD19E21112C}"/>
              </a:ext>
            </a:extLst>
          </p:cNvPr>
          <p:cNvSpPr/>
          <p:nvPr/>
        </p:nvSpPr>
        <p:spPr>
          <a:xfrm>
            <a:off x="1581862" y="2961902"/>
            <a:ext cx="1460716" cy="265412"/>
          </a:xfrm>
          <a:prstGeom prst="rect">
            <a:avLst/>
          </a:prstGeom>
          <a:solidFill>
            <a:srgbClr val="F5F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494BD5ED-E2AF-493F-0E15-32ABCBBE1D8E}"/>
              </a:ext>
            </a:extLst>
          </p:cNvPr>
          <p:cNvSpPr txBox="1"/>
          <p:nvPr/>
        </p:nvSpPr>
        <p:spPr>
          <a:xfrm>
            <a:off x="1625861" y="2979026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PVE Explore + DB Capture/Collect</a:t>
            </a: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3BEEA09F-07B3-1AD3-D6F8-001C3CB0C8D7}"/>
              </a:ext>
            </a:extLst>
          </p:cNvPr>
          <p:cNvSpPr/>
          <p:nvPr/>
        </p:nvSpPr>
        <p:spPr>
          <a:xfrm>
            <a:off x="3060176" y="2961902"/>
            <a:ext cx="2939030" cy="265412"/>
          </a:xfrm>
          <a:prstGeom prst="rect">
            <a:avLst/>
          </a:prstGeom>
          <a:solidFill>
            <a:srgbClr val="F5F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1F193496-7945-4768-44A5-DDB0D8600ECD}"/>
              </a:ext>
            </a:extLst>
          </p:cNvPr>
          <p:cNvSpPr txBox="1"/>
          <p:nvPr/>
        </p:nvSpPr>
        <p:spPr>
          <a:xfrm>
            <a:off x="3104175" y="2979026"/>
            <a:ext cx="28510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Digital Brain
Setup</a:t>
            </a: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0907101B-3EAB-A2FA-C0CD-EBF09C3F4907}"/>
              </a:ext>
            </a:extLst>
          </p:cNvPr>
          <p:cNvSpPr/>
          <p:nvPr/>
        </p:nvSpPr>
        <p:spPr>
          <a:xfrm>
            <a:off x="6016806" y="2961902"/>
            <a:ext cx="5895659" cy="265412"/>
          </a:xfrm>
          <a:prstGeom prst="rect">
            <a:avLst/>
          </a:prstGeom>
          <a:solidFill>
            <a:srgbClr val="F5F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F6A96541-9D88-4A9E-A10F-923E251BC179}"/>
              </a:ext>
            </a:extLst>
          </p:cNvPr>
          <p:cNvSpPr txBox="1"/>
          <p:nvPr/>
        </p:nvSpPr>
        <p:spPr>
          <a:xfrm>
            <a:off x="6060804" y="2979026"/>
            <a:ext cx="5807663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DB Continuous Enrichment + Agent-First ITIL Active</a:t>
            </a:r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A919BDF8-3CDA-2168-2077-515EB554BCCC}"/>
              </a:ext>
            </a:extLst>
          </p:cNvPr>
          <p:cNvSpPr/>
          <p:nvPr/>
        </p:nvSpPr>
        <p:spPr>
          <a:xfrm>
            <a:off x="261938" y="3235876"/>
            <a:ext cx="1319924" cy="265412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7500C0"/>
              </a:solidFill>
              <a:latin typeface="Graphik Regular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FB35F6E0-4E3D-2AE8-1D7C-80DAB72F73EB}"/>
              </a:ext>
            </a:extLst>
          </p:cNvPr>
          <p:cNvSpPr txBox="1"/>
          <p:nvPr/>
        </p:nvSpPr>
        <p:spPr>
          <a:xfrm>
            <a:off x="314736" y="3253000"/>
            <a:ext cx="12143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 b="1">
                <a:solidFill>
                  <a:srgbClr val="7500C0"/>
                </a:solidFill>
                <a:latin typeface="Graphik Regular"/>
              </a:rPr>
              <a:t>Agent Studio
(Build &amp; Scale)</a:t>
            </a:r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2286A17E-1604-5817-B6FD-6BABC6051CED}"/>
              </a:ext>
            </a:extLst>
          </p:cNvPr>
          <p:cNvSpPr/>
          <p:nvPr/>
        </p:nvSpPr>
        <p:spPr>
          <a:xfrm>
            <a:off x="1581862" y="3235876"/>
            <a:ext cx="1460716" cy="265412"/>
          </a:xfrm>
          <a:prstGeom prst="rect">
            <a:avLst/>
          </a:prstGeom>
          <a:solidFill>
            <a:srgbClr val="EEF2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80E74744-BBC6-C91C-AF9A-423CB83C633E}"/>
              </a:ext>
            </a:extLst>
          </p:cNvPr>
          <p:cNvSpPr txBox="1"/>
          <p:nvPr/>
        </p:nvSpPr>
        <p:spPr>
          <a:xfrm>
            <a:off x="1625861" y="3253000"/>
            <a:ext cx="137272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Plan/Assess</a:t>
            </a:r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0F6EBF4B-7652-5CEF-021F-F41D4858399E}"/>
              </a:ext>
            </a:extLst>
          </p:cNvPr>
          <p:cNvSpPr/>
          <p:nvPr/>
        </p:nvSpPr>
        <p:spPr>
          <a:xfrm>
            <a:off x="3060176" y="3235876"/>
            <a:ext cx="2939030" cy="265412"/>
          </a:xfrm>
          <a:prstGeom prst="rect">
            <a:avLst/>
          </a:prstGeom>
          <a:solidFill>
            <a:srgbClr val="EEF2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AA98B1F7-E6FE-130B-4D8C-A0F255E82E4D}"/>
              </a:ext>
            </a:extLst>
          </p:cNvPr>
          <p:cNvSpPr txBox="1"/>
          <p:nvPr/>
        </p:nvSpPr>
        <p:spPr>
          <a:xfrm>
            <a:off x="3104175" y="3253000"/>
            <a:ext cx="2851034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Setup/Build/</a:t>
            </a:r>
            <a:r>
              <a:rPr lang="en-US" sz="700">
                <a:solidFill>
                  <a:srgbClr val="1E293B"/>
                </a:solidFill>
                <a:latin typeface="Graphik Regular"/>
              </a:rPr>
              <a:t> </a:t>
            </a:r>
            <a:r>
              <a:rPr sz="700">
                <a:solidFill>
                  <a:srgbClr val="1E293B"/>
                </a:solidFill>
                <a:latin typeface="Graphik Regular"/>
              </a:rPr>
              <a:t>Configure</a:t>
            </a:r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7636BAAD-B156-91AE-A144-1784B114E3E7}"/>
              </a:ext>
            </a:extLst>
          </p:cNvPr>
          <p:cNvSpPr/>
          <p:nvPr/>
        </p:nvSpPr>
        <p:spPr>
          <a:xfrm>
            <a:off x="6016805" y="3235876"/>
            <a:ext cx="1460716" cy="265412"/>
          </a:xfrm>
          <a:prstGeom prst="rect">
            <a:avLst/>
          </a:prstGeom>
          <a:solidFill>
            <a:srgbClr val="EEF2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7EB3A80B-0F3F-1A22-6F33-4450F7EE557C}"/>
              </a:ext>
            </a:extLst>
          </p:cNvPr>
          <p:cNvSpPr txBox="1"/>
          <p:nvPr/>
        </p:nvSpPr>
        <p:spPr>
          <a:xfrm>
            <a:off x="4573689" y="3139185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Deploy ITSM+TDLC+</a:t>
            </a:r>
            <a:r>
              <a:rPr lang="en-US" sz="700">
                <a:solidFill>
                  <a:srgbClr val="1E293B"/>
                </a:solidFill>
                <a:latin typeface="Graphik Regular"/>
              </a:rPr>
              <a:t> </a:t>
            </a:r>
            <a:r>
              <a:rPr sz="700">
                <a:solidFill>
                  <a:srgbClr val="1E293B"/>
                </a:solidFill>
                <a:latin typeface="Graphik Regular"/>
              </a:rPr>
              <a:t>AIOps Agents</a:t>
            </a: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9D4E663E-998B-E250-7CA5-17624905F1FA}"/>
              </a:ext>
            </a:extLst>
          </p:cNvPr>
          <p:cNvSpPr/>
          <p:nvPr/>
        </p:nvSpPr>
        <p:spPr>
          <a:xfrm>
            <a:off x="7495119" y="3235876"/>
            <a:ext cx="1460716" cy="265412"/>
          </a:xfrm>
          <a:prstGeom prst="rect">
            <a:avLst/>
          </a:prstGeom>
          <a:solidFill>
            <a:srgbClr val="EEF2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E87F87DB-743C-0199-EFF7-AFE5259A1119}"/>
              </a:ext>
            </a:extLst>
          </p:cNvPr>
          <p:cNvSpPr txBox="1"/>
          <p:nvPr/>
        </p:nvSpPr>
        <p:spPr>
          <a:xfrm>
            <a:off x="6069603" y="3196434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Scale &amp;
Domain Specific</a:t>
            </a: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8A324FE9-1E60-99A4-C4BC-CF0109C4280F}"/>
              </a:ext>
            </a:extLst>
          </p:cNvPr>
          <p:cNvSpPr/>
          <p:nvPr/>
        </p:nvSpPr>
        <p:spPr>
          <a:xfrm>
            <a:off x="8973434" y="3235876"/>
            <a:ext cx="1460716" cy="265412"/>
          </a:xfrm>
          <a:prstGeom prst="rect">
            <a:avLst/>
          </a:prstGeom>
          <a:solidFill>
            <a:srgbClr val="EEF2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A4BE81E8-8CDB-CE37-0DD5-29839F5F7C73}"/>
              </a:ext>
            </a:extLst>
          </p:cNvPr>
          <p:cNvSpPr txBox="1"/>
          <p:nvPr/>
        </p:nvSpPr>
        <p:spPr>
          <a:xfrm>
            <a:off x="9017432" y="3253000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Scale &amp;
Sustain</a:t>
            </a:r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1EE461A6-6A6C-5FA8-1C7C-4C2FD5AB5101}"/>
              </a:ext>
            </a:extLst>
          </p:cNvPr>
          <p:cNvSpPr/>
          <p:nvPr/>
        </p:nvSpPr>
        <p:spPr>
          <a:xfrm>
            <a:off x="10451749" y="3235876"/>
            <a:ext cx="1460716" cy="265412"/>
          </a:xfrm>
          <a:prstGeom prst="rect">
            <a:avLst/>
          </a:prstGeom>
          <a:solidFill>
            <a:srgbClr val="EEF2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8E39E8E1-B5F2-9993-923F-8E9CCD62E1BA}"/>
              </a:ext>
            </a:extLst>
          </p:cNvPr>
          <p:cNvSpPr txBox="1"/>
          <p:nvPr/>
        </p:nvSpPr>
        <p:spPr>
          <a:xfrm>
            <a:off x="10495747" y="3253001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Factory Scale · On-demand Agent Provisioning</a:t>
            </a: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C5F78341-8974-7218-46DB-B7501C4CABF4}"/>
              </a:ext>
            </a:extLst>
          </p:cNvPr>
          <p:cNvSpPr/>
          <p:nvPr/>
        </p:nvSpPr>
        <p:spPr>
          <a:xfrm>
            <a:off x="261940" y="3509849"/>
            <a:ext cx="11650525" cy="17123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6F31A5F1-AECD-BF1B-7CA1-189FC29C1195}"/>
              </a:ext>
            </a:extLst>
          </p:cNvPr>
          <p:cNvSpPr txBox="1"/>
          <p:nvPr/>
        </p:nvSpPr>
        <p:spPr>
          <a:xfrm>
            <a:off x="349934" y="3496492"/>
            <a:ext cx="11474536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 b="1">
                <a:solidFill>
                  <a:srgbClr val="FFFFFF"/>
                </a:solidFill>
                <a:latin typeface="Graphik Regular"/>
              </a:rPr>
              <a:t>KNOWLEDGE TRANSITION</a:t>
            </a:r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F3BCE0FC-7FBB-C7E2-4002-B77C433A9D65}"/>
              </a:ext>
            </a:extLst>
          </p:cNvPr>
          <p:cNvSpPr/>
          <p:nvPr/>
        </p:nvSpPr>
        <p:spPr>
          <a:xfrm>
            <a:off x="261938" y="3681083"/>
            <a:ext cx="1319924" cy="265412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7500C0"/>
              </a:solidFill>
              <a:latin typeface="Graphik Regular"/>
            </a:endParaRP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4B3D3387-2241-7ED3-DAEC-EE7D0F368D0A}"/>
              </a:ext>
            </a:extLst>
          </p:cNvPr>
          <p:cNvSpPr txBox="1"/>
          <p:nvPr/>
        </p:nvSpPr>
        <p:spPr>
          <a:xfrm>
            <a:off x="314736" y="3698208"/>
            <a:ext cx="12143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 b="1">
                <a:solidFill>
                  <a:srgbClr val="7500C0"/>
                </a:solidFill>
                <a:latin typeface="Graphik Regular"/>
              </a:rPr>
              <a:t>Knowledge
Journey</a:t>
            </a:r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9507C162-E866-27F8-B421-322369469177}"/>
              </a:ext>
            </a:extLst>
          </p:cNvPr>
          <p:cNvSpPr/>
          <p:nvPr/>
        </p:nvSpPr>
        <p:spPr>
          <a:xfrm>
            <a:off x="1581862" y="3681083"/>
            <a:ext cx="1460716" cy="265412"/>
          </a:xfrm>
          <a:prstGeom prst="rect">
            <a:avLst/>
          </a:prstGeom>
          <a:solidFill>
            <a:srgbClr val="F0FD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C12623F8-21F6-569A-14D2-C68F87B52E09}"/>
              </a:ext>
            </a:extLst>
          </p:cNvPr>
          <p:cNvSpPr txBox="1"/>
          <p:nvPr/>
        </p:nvSpPr>
        <p:spPr>
          <a:xfrm>
            <a:off x="1625861" y="3698208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Joint Planning + Gap Assessment</a:t>
            </a:r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E71242DD-95D3-72B1-8280-F176F74DE6EE}"/>
              </a:ext>
            </a:extLst>
          </p:cNvPr>
          <p:cNvSpPr/>
          <p:nvPr/>
        </p:nvSpPr>
        <p:spPr>
          <a:xfrm>
            <a:off x="3060176" y="3681083"/>
            <a:ext cx="2939030" cy="265412"/>
          </a:xfrm>
          <a:prstGeom prst="rect">
            <a:avLst/>
          </a:prstGeom>
          <a:solidFill>
            <a:srgbClr val="F0FD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6D15E6EB-1457-FC40-4BC4-097C0D06C1FF}"/>
              </a:ext>
            </a:extLst>
          </p:cNvPr>
          <p:cNvSpPr txBox="1"/>
          <p:nvPr/>
        </p:nvSpPr>
        <p:spPr>
          <a:xfrm>
            <a:off x="3104175" y="3698208"/>
            <a:ext cx="2851034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Knowledge Ingestion + DB Gap-Fill KT</a:t>
            </a:r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7311398C-A7AE-CE21-1446-F17E7438D6D8}"/>
              </a:ext>
            </a:extLst>
          </p:cNvPr>
          <p:cNvSpPr/>
          <p:nvPr/>
        </p:nvSpPr>
        <p:spPr>
          <a:xfrm>
            <a:off x="6016805" y="3681083"/>
            <a:ext cx="2939030" cy="265412"/>
          </a:xfrm>
          <a:prstGeom prst="rect">
            <a:avLst/>
          </a:prstGeom>
          <a:solidFill>
            <a:srgbClr val="F0FD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E051B212-107D-17EC-679F-0930008D6C28}"/>
              </a:ext>
            </a:extLst>
          </p:cNvPr>
          <p:cNvSpPr txBox="1"/>
          <p:nvPr/>
        </p:nvSpPr>
        <p:spPr>
          <a:xfrm>
            <a:off x="6060803" y="3698208"/>
            <a:ext cx="2851034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Enrichment + Simulation Ongoing</a:t>
            </a:r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0BF9A856-E741-16B0-E61D-6F61B745F291}"/>
              </a:ext>
            </a:extLst>
          </p:cNvPr>
          <p:cNvSpPr/>
          <p:nvPr/>
        </p:nvSpPr>
        <p:spPr>
          <a:xfrm>
            <a:off x="8973434" y="3681083"/>
            <a:ext cx="2939030" cy="265412"/>
          </a:xfrm>
          <a:prstGeom prst="rect">
            <a:avLst/>
          </a:prstGeom>
          <a:solidFill>
            <a:srgbClr val="F0FDF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97650A3B-C838-1DCC-6A87-5207EF2B3B1E}"/>
              </a:ext>
            </a:extLst>
          </p:cNvPr>
          <p:cNvSpPr txBox="1"/>
          <p:nvPr/>
        </p:nvSpPr>
        <p:spPr>
          <a:xfrm>
            <a:off x="9017431" y="3698208"/>
            <a:ext cx="2851034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Continuous Enrichment · Autonomous KB</a:t>
            </a: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0F2089A3-0ED8-84E1-8976-FD23B4772BBE}"/>
              </a:ext>
            </a:extLst>
          </p:cNvPr>
          <p:cNvSpPr/>
          <p:nvPr/>
        </p:nvSpPr>
        <p:spPr>
          <a:xfrm>
            <a:off x="261940" y="3955059"/>
            <a:ext cx="11650525" cy="17123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AB6186A4-BDA5-515D-0344-A758AA003A82}"/>
              </a:ext>
            </a:extLst>
          </p:cNvPr>
          <p:cNvSpPr txBox="1"/>
          <p:nvPr/>
        </p:nvSpPr>
        <p:spPr>
          <a:xfrm>
            <a:off x="349934" y="3941701"/>
            <a:ext cx="11474536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 b="1">
                <a:solidFill>
                  <a:srgbClr val="FFFFFF"/>
                </a:solidFill>
                <a:latin typeface="Graphik Regular"/>
              </a:rPr>
              <a:t>SERVICE DELIVERY — VALUE POOLS</a:t>
            </a:r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98589563-0AB6-7C88-ECFA-145170E21C70}"/>
              </a:ext>
            </a:extLst>
          </p:cNvPr>
          <p:cNvSpPr/>
          <p:nvPr/>
        </p:nvSpPr>
        <p:spPr>
          <a:xfrm>
            <a:off x="261938" y="4126291"/>
            <a:ext cx="1319924" cy="265412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7500C0"/>
              </a:solidFill>
              <a:latin typeface="Graphik Regular"/>
            </a:endParaRP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C1E6F336-1A0F-7100-28F1-419451998A99}"/>
              </a:ext>
            </a:extLst>
          </p:cNvPr>
          <p:cNvSpPr txBox="1"/>
          <p:nvPr/>
        </p:nvSpPr>
        <p:spPr>
          <a:xfrm>
            <a:off x="314736" y="4143415"/>
            <a:ext cx="12143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 b="1">
                <a:solidFill>
                  <a:srgbClr val="7500C0"/>
                </a:solidFill>
                <a:latin typeface="Graphik Regular"/>
              </a:rPr>
              <a:t>VP1
Brilliant Basics</a:t>
            </a:r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165BC990-D0AE-6767-FD65-3B1EB2D88CA1}"/>
              </a:ext>
            </a:extLst>
          </p:cNvPr>
          <p:cNvSpPr/>
          <p:nvPr/>
        </p:nvSpPr>
        <p:spPr>
          <a:xfrm>
            <a:off x="1581862" y="4126291"/>
            <a:ext cx="1460716" cy="265412"/>
          </a:xfrm>
          <a:prstGeom prst="rect">
            <a:avLst/>
          </a:prstGeom>
          <a:solidFill>
            <a:srgbClr val="F8FA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F4C4C8F2-A5C3-8A34-68F2-F26994137FF0}"/>
              </a:ext>
            </a:extLst>
          </p:cNvPr>
          <p:cNvSpPr txBox="1"/>
          <p:nvPr/>
        </p:nvSpPr>
        <p:spPr>
          <a:xfrm>
            <a:off x="1625861" y="4143415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Gap
Assessment</a:t>
            </a:r>
          </a:p>
        </p:txBody>
      </p:sp>
      <p:sp>
        <p:nvSpPr>
          <p:cNvPr id="165" name="Rectangle 164">
            <a:extLst>
              <a:ext uri="{FF2B5EF4-FFF2-40B4-BE49-F238E27FC236}">
                <a16:creationId xmlns:a16="http://schemas.microsoft.com/office/drawing/2014/main" id="{BE61C05A-AF38-9960-5F63-E7C80B16CD36}"/>
              </a:ext>
            </a:extLst>
          </p:cNvPr>
          <p:cNvSpPr/>
          <p:nvPr/>
        </p:nvSpPr>
        <p:spPr>
          <a:xfrm>
            <a:off x="3060176" y="4126291"/>
            <a:ext cx="2939030" cy="265412"/>
          </a:xfrm>
          <a:prstGeom prst="rect">
            <a:avLst/>
          </a:prstGeom>
          <a:solidFill>
            <a:srgbClr val="F8FA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E6B5BC95-0DC4-CD2B-9592-EBE7B475F826}"/>
              </a:ext>
            </a:extLst>
          </p:cNvPr>
          <p:cNvSpPr txBox="1"/>
          <p:nvPr/>
        </p:nvSpPr>
        <p:spPr>
          <a:xfrm>
            <a:off x="3104175" y="4143415"/>
            <a:ext cx="28510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IaC+Config Setup
+SRE Deploy</a:t>
            </a:r>
          </a:p>
        </p:txBody>
      </p:sp>
      <p:sp>
        <p:nvSpPr>
          <p:cNvPr id="167" name="Rectangle 166">
            <a:extLst>
              <a:ext uri="{FF2B5EF4-FFF2-40B4-BE49-F238E27FC236}">
                <a16:creationId xmlns:a16="http://schemas.microsoft.com/office/drawing/2014/main" id="{A1F59F4B-4848-9C85-24A1-EDF3B91A609F}"/>
              </a:ext>
            </a:extLst>
          </p:cNvPr>
          <p:cNvSpPr/>
          <p:nvPr/>
        </p:nvSpPr>
        <p:spPr>
          <a:xfrm>
            <a:off x="6016805" y="4126291"/>
            <a:ext cx="1460716" cy="265412"/>
          </a:xfrm>
          <a:prstGeom prst="rect">
            <a:avLst/>
          </a:prstGeom>
          <a:solidFill>
            <a:srgbClr val="F8FA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A7D45710-9263-582E-10F8-02CF40B17FD4}"/>
              </a:ext>
            </a:extLst>
          </p:cNvPr>
          <p:cNvSpPr txBox="1"/>
          <p:nvPr/>
        </p:nvSpPr>
        <p:spPr>
          <a:xfrm>
            <a:off x="6060803" y="4143415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Autonomous Patching
+SRE Active</a:t>
            </a:r>
          </a:p>
        </p:txBody>
      </p:sp>
      <p:sp>
        <p:nvSpPr>
          <p:cNvPr id="169" name="Rectangle 168">
            <a:extLst>
              <a:ext uri="{FF2B5EF4-FFF2-40B4-BE49-F238E27FC236}">
                <a16:creationId xmlns:a16="http://schemas.microsoft.com/office/drawing/2014/main" id="{6EC88576-E0B1-6D6E-4171-6E2097930CE3}"/>
              </a:ext>
            </a:extLst>
          </p:cNvPr>
          <p:cNvSpPr/>
          <p:nvPr/>
        </p:nvSpPr>
        <p:spPr>
          <a:xfrm>
            <a:off x="7495119" y="4126291"/>
            <a:ext cx="1460716" cy="265412"/>
          </a:xfrm>
          <a:prstGeom prst="rect">
            <a:avLst/>
          </a:prstGeom>
          <a:solidFill>
            <a:srgbClr val="F8FA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CF265DD6-DF0B-784A-F022-0115A8FE6C3A}"/>
              </a:ext>
            </a:extLst>
          </p:cNvPr>
          <p:cNvSpPr txBox="1"/>
          <p:nvPr/>
        </p:nvSpPr>
        <p:spPr>
          <a:xfrm>
            <a:off x="7539118" y="4143415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Self-Healing Infra
+Drift Detection</a:t>
            </a:r>
          </a:p>
        </p:txBody>
      </p:sp>
      <p:sp>
        <p:nvSpPr>
          <p:cNvPr id="171" name="Rectangle 170">
            <a:extLst>
              <a:ext uri="{FF2B5EF4-FFF2-40B4-BE49-F238E27FC236}">
                <a16:creationId xmlns:a16="http://schemas.microsoft.com/office/drawing/2014/main" id="{A550D34C-8038-379A-C763-65C84384BC5D}"/>
              </a:ext>
            </a:extLst>
          </p:cNvPr>
          <p:cNvSpPr/>
          <p:nvPr/>
        </p:nvSpPr>
        <p:spPr>
          <a:xfrm>
            <a:off x="8973434" y="4126291"/>
            <a:ext cx="1460716" cy="265412"/>
          </a:xfrm>
          <a:prstGeom prst="rect">
            <a:avLst/>
          </a:prstGeom>
          <a:solidFill>
            <a:srgbClr val="F8FA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C1631A3A-F6B3-CC3C-B2D8-05062DC4A1F7}"/>
              </a:ext>
            </a:extLst>
          </p:cNvPr>
          <p:cNvSpPr txBox="1"/>
          <p:nvPr/>
        </p:nvSpPr>
        <p:spPr>
          <a:xfrm>
            <a:off x="9017432" y="4143415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Zero-Touch Ops
+Proactive Remediation</a:t>
            </a:r>
          </a:p>
        </p:txBody>
      </p:sp>
      <p:sp>
        <p:nvSpPr>
          <p:cNvPr id="173" name="Rectangle 172">
            <a:extLst>
              <a:ext uri="{FF2B5EF4-FFF2-40B4-BE49-F238E27FC236}">
                <a16:creationId xmlns:a16="http://schemas.microsoft.com/office/drawing/2014/main" id="{712756C9-9A68-5279-ABB9-5B7B144EACE3}"/>
              </a:ext>
            </a:extLst>
          </p:cNvPr>
          <p:cNvSpPr/>
          <p:nvPr/>
        </p:nvSpPr>
        <p:spPr>
          <a:xfrm>
            <a:off x="10451749" y="4126291"/>
            <a:ext cx="1460716" cy="265412"/>
          </a:xfrm>
          <a:prstGeom prst="rect">
            <a:avLst/>
          </a:prstGeom>
          <a:solidFill>
            <a:srgbClr val="F8FA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5E968A18-C608-B7F6-18ED-1AAD05376615}"/>
              </a:ext>
            </a:extLst>
          </p:cNvPr>
          <p:cNvSpPr txBox="1"/>
          <p:nvPr/>
        </p:nvSpPr>
        <p:spPr>
          <a:xfrm>
            <a:off x="10495747" y="4143415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Autonomous Resilience
+Self-Healing 24×7</a:t>
            </a:r>
          </a:p>
        </p:txBody>
      </p:sp>
      <p:sp>
        <p:nvSpPr>
          <p:cNvPr id="175" name="Rectangle 174">
            <a:extLst>
              <a:ext uri="{FF2B5EF4-FFF2-40B4-BE49-F238E27FC236}">
                <a16:creationId xmlns:a16="http://schemas.microsoft.com/office/drawing/2014/main" id="{7786C097-E17F-5F5F-9555-2B2E6FFB6A38}"/>
              </a:ext>
            </a:extLst>
          </p:cNvPr>
          <p:cNvSpPr/>
          <p:nvPr/>
        </p:nvSpPr>
        <p:spPr>
          <a:xfrm>
            <a:off x="261938" y="4400265"/>
            <a:ext cx="1319924" cy="265412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7500C0"/>
              </a:solidFill>
              <a:latin typeface="Graphik Regular"/>
            </a:endParaRP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F5A54576-9893-1DF3-EE95-823985FB6E6B}"/>
              </a:ext>
            </a:extLst>
          </p:cNvPr>
          <p:cNvSpPr txBox="1"/>
          <p:nvPr/>
        </p:nvSpPr>
        <p:spPr>
          <a:xfrm>
            <a:off x="314736" y="4417389"/>
            <a:ext cx="12143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 b="1">
                <a:solidFill>
                  <a:srgbClr val="7500C0"/>
                </a:solidFill>
                <a:latin typeface="Graphik Regular"/>
              </a:rPr>
              <a:t>VP2
Agentic AI Ops</a:t>
            </a:r>
          </a:p>
        </p:txBody>
      </p:sp>
      <p:sp>
        <p:nvSpPr>
          <p:cNvPr id="177" name="Rectangle 176">
            <a:extLst>
              <a:ext uri="{FF2B5EF4-FFF2-40B4-BE49-F238E27FC236}">
                <a16:creationId xmlns:a16="http://schemas.microsoft.com/office/drawing/2014/main" id="{8EC55FCF-020A-B77C-4C43-B9B23ADA23CA}"/>
              </a:ext>
            </a:extLst>
          </p:cNvPr>
          <p:cNvSpPr/>
          <p:nvPr/>
        </p:nvSpPr>
        <p:spPr>
          <a:xfrm>
            <a:off x="1581862" y="4400265"/>
            <a:ext cx="1460716" cy="265412"/>
          </a:xfrm>
          <a:prstGeom prst="rect">
            <a:avLst/>
          </a:prstGeom>
          <a:solidFill>
            <a:srgbClr val="F5F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219EFC97-58A3-738A-0041-05EC856D1DA6}"/>
              </a:ext>
            </a:extLst>
          </p:cNvPr>
          <p:cNvSpPr txBox="1"/>
          <p:nvPr/>
        </p:nvSpPr>
        <p:spPr>
          <a:xfrm>
            <a:off x="1625861" y="4417389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Foundation Build
· Brilliant Basics</a:t>
            </a:r>
          </a:p>
        </p:txBody>
      </p:sp>
      <p:sp>
        <p:nvSpPr>
          <p:cNvPr id="179" name="Rectangle 178">
            <a:extLst>
              <a:ext uri="{FF2B5EF4-FFF2-40B4-BE49-F238E27FC236}">
                <a16:creationId xmlns:a16="http://schemas.microsoft.com/office/drawing/2014/main" id="{A84BA6CD-E4CF-50BB-87F3-183628B5E234}"/>
              </a:ext>
            </a:extLst>
          </p:cNvPr>
          <p:cNvSpPr/>
          <p:nvPr/>
        </p:nvSpPr>
        <p:spPr>
          <a:xfrm>
            <a:off x="3060176" y="4400265"/>
            <a:ext cx="2939030" cy="265412"/>
          </a:xfrm>
          <a:prstGeom prst="rect">
            <a:avLst/>
          </a:prstGeom>
          <a:solidFill>
            <a:srgbClr val="F5F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A0C05BE8-B1C5-F5DC-BBBB-6A695AB10FDA}"/>
              </a:ext>
            </a:extLst>
          </p:cNvPr>
          <p:cNvSpPr txBox="1"/>
          <p:nvPr/>
        </p:nvSpPr>
        <p:spPr>
          <a:xfrm>
            <a:off x="3104175" y="4417389"/>
            <a:ext cx="28510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AI-Assisted (L2)</a:t>
            </a:r>
            <a:r>
              <a:rPr lang="en-US" sz="700">
                <a:solidFill>
                  <a:srgbClr val="1E293B"/>
                </a:solidFill>
                <a:latin typeface="Graphik Regular"/>
              </a:rPr>
              <a:t> </a:t>
            </a:r>
            <a:r>
              <a:rPr sz="700">
                <a:solidFill>
                  <a:srgbClr val="1E293B"/>
                </a:solidFill>
                <a:latin typeface="Graphik Regular"/>
              </a:rPr>
              <a:t>Incident Automation</a:t>
            </a:r>
            <a:r>
              <a:rPr lang="en-US" sz="700">
                <a:solidFill>
                  <a:srgbClr val="1E293B"/>
                </a:solidFill>
                <a:latin typeface="Graphik Regular"/>
              </a:rPr>
              <a:t>, Deploy AIO Ops agents 80% of Ticket volumetrics</a:t>
            </a:r>
            <a:endParaRPr sz="700">
              <a:solidFill>
                <a:srgbClr val="1E293B"/>
              </a:solidFill>
              <a:latin typeface="Graphik Regular"/>
            </a:endParaRPr>
          </a:p>
        </p:txBody>
      </p:sp>
      <p:sp>
        <p:nvSpPr>
          <p:cNvPr id="181" name="Rectangle 180">
            <a:extLst>
              <a:ext uri="{FF2B5EF4-FFF2-40B4-BE49-F238E27FC236}">
                <a16:creationId xmlns:a16="http://schemas.microsoft.com/office/drawing/2014/main" id="{594AF95B-42DC-0964-EDCD-A52AFCCD51F3}"/>
              </a:ext>
            </a:extLst>
          </p:cNvPr>
          <p:cNvSpPr/>
          <p:nvPr/>
        </p:nvSpPr>
        <p:spPr>
          <a:xfrm>
            <a:off x="6016805" y="4400265"/>
            <a:ext cx="1460716" cy="265412"/>
          </a:xfrm>
          <a:prstGeom prst="rect">
            <a:avLst/>
          </a:prstGeom>
          <a:solidFill>
            <a:srgbClr val="F5F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780A076E-3B1E-3E8F-6012-6AF44AD69296}"/>
              </a:ext>
            </a:extLst>
          </p:cNvPr>
          <p:cNvSpPr txBox="1"/>
          <p:nvPr/>
        </p:nvSpPr>
        <p:spPr>
          <a:xfrm>
            <a:off x="6060803" y="4417389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AI-Augmented (L3)
Change+Problem Mgmt</a:t>
            </a:r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id="{7C24FF1E-EDF0-8F47-DAB2-04E2BF7FDC2F}"/>
              </a:ext>
            </a:extLst>
          </p:cNvPr>
          <p:cNvSpPr/>
          <p:nvPr/>
        </p:nvSpPr>
        <p:spPr>
          <a:xfrm>
            <a:off x="7495119" y="4400265"/>
            <a:ext cx="1460716" cy="265412"/>
          </a:xfrm>
          <a:prstGeom prst="rect">
            <a:avLst/>
          </a:prstGeom>
          <a:solidFill>
            <a:srgbClr val="F5F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54F0DA99-7687-CF55-B2BA-C43B9F04B3A5}"/>
              </a:ext>
            </a:extLst>
          </p:cNvPr>
          <p:cNvSpPr txBox="1"/>
          <p:nvPr/>
        </p:nvSpPr>
        <p:spPr>
          <a:xfrm>
            <a:off x="7539118" y="4417389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Semi-Auto (L4)
Predictive+Preventive</a:t>
            </a:r>
          </a:p>
        </p:txBody>
      </p:sp>
      <p:sp>
        <p:nvSpPr>
          <p:cNvPr id="185" name="Rectangle 184">
            <a:extLst>
              <a:ext uri="{FF2B5EF4-FFF2-40B4-BE49-F238E27FC236}">
                <a16:creationId xmlns:a16="http://schemas.microsoft.com/office/drawing/2014/main" id="{5622049B-69D6-E2D9-91B0-417BEB5A8D3A}"/>
              </a:ext>
            </a:extLst>
          </p:cNvPr>
          <p:cNvSpPr/>
          <p:nvPr/>
        </p:nvSpPr>
        <p:spPr>
          <a:xfrm>
            <a:off x="8973434" y="4400265"/>
            <a:ext cx="2939030" cy="265412"/>
          </a:xfrm>
          <a:prstGeom prst="rect">
            <a:avLst/>
          </a:prstGeom>
          <a:solidFill>
            <a:srgbClr val="F5F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D764585F-1AF8-FDCF-5538-EB6E12B219AF}"/>
              </a:ext>
            </a:extLst>
          </p:cNvPr>
          <p:cNvSpPr txBox="1"/>
          <p:nvPr/>
        </p:nvSpPr>
        <p:spPr>
          <a:xfrm>
            <a:off x="9017431" y="4417389"/>
            <a:ext cx="28510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Autonomous (L5)
Zero-Touch AIOps</a:t>
            </a:r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D1579DBC-5B8A-BE6F-95D8-35446F6B6E44}"/>
              </a:ext>
            </a:extLst>
          </p:cNvPr>
          <p:cNvSpPr/>
          <p:nvPr/>
        </p:nvSpPr>
        <p:spPr>
          <a:xfrm>
            <a:off x="261938" y="4674238"/>
            <a:ext cx="1319924" cy="265412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7500C0"/>
              </a:solidFill>
              <a:latin typeface="Graphik Regular"/>
            </a:endParaRP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21BB744D-1621-DC73-73EB-4BADFC3584B2}"/>
              </a:ext>
            </a:extLst>
          </p:cNvPr>
          <p:cNvSpPr txBox="1"/>
          <p:nvPr/>
        </p:nvSpPr>
        <p:spPr>
          <a:xfrm>
            <a:off x="314736" y="4691363"/>
            <a:ext cx="12143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 b="1">
                <a:solidFill>
                  <a:srgbClr val="7500C0"/>
                </a:solidFill>
                <a:latin typeface="Graphik Regular"/>
              </a:rPr>
              <a:t>VP3
AI Native SDLC</a:t>
            </a:r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D4A2BC74-A89A-551E-3A6A-68665BBD2457}"/>
              </a:ext>
            </a:extLst>
          </p:cNvPr>
          <p:cNvSpPr/>
          <p:nvPr/>
        </p:nvSpPr>
        <p:spPr>
          <a:xfrm>
            <a:off x="1581862" y="4674238"/>
            <a:ext cx="1460716" cy="265412"/>
          </a:xfrm>
          <a:prstGeom prst="rect">
            <a:avLst/>
          </a:prstGeom>
          <a:solidFill>
            <a:srgbClr val="F8FA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D4DED8DE-0584-56E6-21AF-23B705C22CA4}"/>
              </a:ext>
            </a:extLst>
          </p:cNvPr>
          <p:cNvSpPr txBox="1"/>
          <p:nvPr/>
        </p:nvSpPr>
        <p:spPr>
          <a:xfrm>
            <a:off x="1625861" y="4691363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AI Toolchain+
Codebase Indexing</a:t>
            </a:r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id="{09E0E52D-6C73-E716-4802-A22BBD71835D}"/>
              </a:ext>
            </a:extLst>
          </p:cNvPr>
          <p:cNvSpPr/>
          <p:nvPr/>
        </p:nvSpPr>
        <p:spPr>
          <a:xfrm>
            <a:off x="3060176" y="4674238"/>
            <a:ext cx="1460716" cy="265412"/>
          </a:xfrm>
          <a:prstGeom prst="rect">
            <a:avLst/>
          </a:prstGeom>
          <a:solidFill>
            <a:srgbClr val="F8FA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3EFA333C-BB8C-1168-69B4-5062F8517CA5}"/>
              </a:ext>
            </a:extLst>
          </p:cNvPr>
          <p:cNvSpPr txBox="1"/>
          <p:nvPr/>
        </p:nvSpPr>
        <p:spPr>
          <a:xfrm>
            <a:off x="3104176" y="4691363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Copilot-First Dev
+AI Test Gen+CI/CD</a:t>
            </a:r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5CB34B8D-8F92-EFD6-1F2B-C2A7A742B20C}"/>
              </a:ext>
            </a:extLst>
          </p:cNvPr>
          <p:cNvSpPr/>
          <p:nvPr/>
        </p:nvSpPr>
        <p:spPr>
          <a:xfrm>
            <a:off x="4538491" y="4674238"/>
            <a:ext cx="1460716" cy="265412"/>
          </a:xfrm>
          <a:prstGeom prst="rect">
            <a:avLst/>
          </a:prstGeom>
          <a:solidFill>
            <a:srgbClr val="F8FA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21EE0360-4A5B-1E67-2605-2E188ECBBE1D}"/>
              </a:ext>
            </a:extLst>
          </p:cNvPr>
          <p:cNvSpPr txBox="1"/>
          <p:nvPr/>
        </p:nvSpPr>
        <p:spPr>
          <a:xfrm>
            <a:off x="4582489" y="4691363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1.5× Velocity
+AI Agents Pilot</a:t>
            </a:r>
          </a:p>
        </p:txBody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B8A86460-78FF-ABF4-0959-658210111E5F}"/>
              </a:ext>
            </a:extLst>
          </p:cNvPr>
          <p:cNvSpPr/>
          <p:nvPr/>
        </p:nvSpPr>
        <p:spPr>
          <a:xfrm>
            <a:off x="6016805" y="4674238"/>
            <a:ext cx="1460716" cy="265412"/>
          </a:xfrm>
          <a:prstGeom prst="rect">
            <a:avLst/>
          </a:prstGeom>
          <a:solidFill>
            <a:srgbClr val="F8FA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C599ECA5-09F1-945F-AF07-0B68E1C03DB2}"/>
              </a:ext>
            </a:extLst>
          </p:cNvPr>
          <p:cNvSpPr txBox="1"/>
          <p:nvPr/>
        </p:nvSpPr>
        <p:spPr>
          <a:xfrm>
            <a:off x="6060803" y="4691363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Code Agents
+Auto QA · 3-4×</a:t>
            </a:r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B313A444-6D9A-C12F-22C6-75119D021AF2}"/>
              </a:ext>
            </a:extLst>
          </p:cNvPr>
          <p:cNvSpPr/>
          <p:nvPr/>
        </p:nvSpPr>
        <p:spPr>
          <a:xfrm>
            <a:off x="7495119" y="4674238"/>
            <a:ext cx="1460716" cy="265412"/>
          </a:xfrm>
          <a:prstGeom prst="rect">
            <a:avLst/>
          </a:prstGeom>
          <a:solidFill>
            <a:srgbClr val="F8FA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F4032A72-268F-F59C-29F0-87E55F188B84}"/>
              </a:ext>
            </a:extLst>
          </p:cNvPr>
          <p:cNvSpPr txBox="1"/>
          <p:nvPr/>
        </p:nvSpPr>
        <p:spPr>
          <a:xfrm>
            <a:off x="7539118" y="4691363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Agentic Squads
+Sprint Automation</a:t>
            </a:r>
          </a:p>
        </p:txBody>
      </p:sp>
      <p:sp>
        <p:nvSpPr>
          <p:cNvPr id="199" name="Rectangle 198">
            <a:extLst>
              <a:ext uri="{FF2B5EF4-FFF2-40B4-BE49-F238E27FC236}">
                <a16:creationId xmlns:a16="http://schemas.microsoft.com/office/drawing/2014/main" id="{A13F81AE-B98D-B360-62D9-63919FC1641E}"/>
              </a:ext>
            </a:extLst>
          </p:cNvPr>
          <p:cNvSpPr/>
          <p:nvPr/>
        </p:nvSpPr>
        <p:spPr>
          <a:xfrm>
            <a:off x="8973434" y="4674238"/>
            <a:ext cx="1460716" cy="265412"/>
          </a:xfrm>
          <a:prstGeom prst="rect">
            <a:avLst/>
          </a:prstGeom>
          <a:solidFill>
            <a:srgbClr val="F8FA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5581225C-A5E1-4D28-D26E-1F6DF097A209}"/>
              </a:ext>
            </a:extLst>
          </p:cNvPr>
          <p:cNvSpPr txBox="1"/>
          <p:nvPr/>
        </p:nvSpPr>
        <p:spPr>
          <a:xfrm>
            <a:off x="9017432" y="4691363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Semi-Auto 5-6×
Sprint Orchestration</a:t>
            </a:r>
          </a:p>
        </p:txBody>
      </p:sp>
      <p:sp>
        <p:nvSpPr>
          <p:cNvPr id="201" name="Rectangle 200">
            <a:extLst>
              <a:ext uri="{FF2B5EF4-FFF2-40B4-BE49-F238E27FC236}">
                <a16:creationId xmlns:a16="http://schemas.microsoft.com/office/drawing/2014/main" id="{7E1AAC74-55DA-10A6-7596-79772E876207}"/>
              </a:ext>
            </a:extLst>
          </p:cNvPr>
          <p:cNvSpPr/>
          <p:nvPr/>
        </p:nvSpPr>
        <p:spPr>
          <a:xfrm>
            <a:off x="10451749" y="4674238"/>
            <a:ext cx="1460716" cy="265412"/>
          </a:xfrm>
          <a:prstGeom prst="rect">
            <a:avLst/>
          </a:prstGeom>
          <a:solidFill>
            <a:srgbClr val="F8FA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0A8290F8-F5F6-8C27-7F6D-26CDD18D4FBC}"/>
              </a:ext>
            </a:extLst>
          </p:cNvPr>
          <p:cNvSpPr txBox="1"/>
          <p:nvPr/>
        </p:nvSpPr>
        <p:spPr>
          <a:xfrm>
            <a:off x="10495747" y="4691363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Fully Auto
7-10× Productivity</a:t>
            </a:r>
          </a:p>
        </p:txBody>
      </p:sp>
      <p:sp>
        <p:nvSpPr>
          <p:cNvPr id="203" name="Rectangle 202">
            <a:extLst>
              <a:ext uri="{FF2B5EF4-FFF2-40B4-BE49-F238E27FC236}">
                <a16:creationId xmlns:a16="http://schemas.microsoft.com/office/drawing/2014/main" id="{563049BE-B01E-7A32-320A-4FD9B917F078}"/>
              </a:ext>
            </a:extLst>
          </p:cNvPr>
          <p:cNvSpPr/>
          <p:nvPr/>
        </p:nvSpPr>
        <p:spPr>
          <a:xfrm>
            <a:off x="261938" y="4948213"/>
            <a:ext cx="1319924" cy="265412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7500C0"/>
              </a:solidFill>
              <a:latin typeface="Graphik Regular"/>
            </a:endParaRPr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E3463DE2-08A9-E769-DF3B-69063C7985E8}"/>
              </a:ext>
            </a:extLst>
          </p:cNvPr>
          <p:cNvSpPr txBox="1"/>
          <p:nvPr/>
        </p:nvSpPr>
        <p:spPr>
          <a:xfrm>
            <a:off x="314736" y="4965337"/>
            <a:ext cx="12143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 b="1">
                <a:solidFill>
                  <a:srgbClr val="7500C0"/>
                </a:solidFill>
                <a:latin typeface="Graphik Regular"/>
              </a:rPr>
              <a:t>VP4
Tech Modernisation</a:t>
            </a:r>
          </a:p>
        </p:txBody>
      </p:sp>
      <p:sp>
        <p:nvSpPr>
          <p:cNvPr id="205" name="Rectangle 204">
            <a:extLst>
              <a:ext uri="{FF2B5EF4-FFF2-40B4-BE49-F238E27FC236}">
                <a16:creationId xmlns:a16="http://schemas.microsoft.com/office/drawing/2014/main" id="{C4AD67B7-85EB-A1C7-7082-2A493DC98B7C}"/>
              </a:ext>
            </a:extLst>
          </p:cNvPr>
          <p:cNvSpPr/>
          <p:nvPr/>
        </p:nvSpPr>
        <p:spPr>
          <a:xfrm>
            <a:off x="1581862" y="4948213"/>
            <a:ext cx="1460716" cy="265412"/>
          </a:xfrm>
          <a:prstGeom prst="rect">
            <a:avLst/>
          </a:prstGeom>
          <a:solidFill>
            <a:srgbClr val="F5F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6568612C-050A-A83C-BEE5-2AA22B541B7B}"/>
              </a:ext>
            </a:extLst>
          </p:cNvPr>
          <p:cNvSpPr txBox="1"/>
          <p:nvPr/>
        </p:nvSpPr>
        <p:spPr>
          <a:xfrm>
            <a:off x="1625861" y="4965337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Tech Debt &amp;
APR Assessment</a:t>
            </a:r>
          </a:p>
        </p:txBody>
      </p:sp>
      <p:sp>
        <p:nvSpPr>
          <p:cNvPr id="207" name="Rectangle 206">
            <a:extLst>
              <a:ext uri="{FF2B5EF4-FFF2-40B4-BE49-F238E27FC236}">
                <a16:creationId xmlns:a16="http://schemas.microsoft.com/office/drawing/2014/main" id="{48CFA54E-D7BE-32FE-9624-0966B726631D}"/>
              </a:ext>
            </a:extLst>
          </p:cNvPr>
          <p:cNvSpPr/>
          <p:nvPr/>
        </p:nvSpPr>
        <p:spPr>
          <a:xfrm>
            <a:off x="3060176" y="4948213"/>
            <a:ext cx="1460716" cy="265412"/>
          </a:xfrm>
          <a:prstGeom prst="rect">
            <a:avLst/>
          </a:prstGeom>
          <a:solidFill>
            <a:srgbClr val="F5F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87558CF1-1BA5-A439-56AF-AE1896C3686C}"/>
              </a:ext>
            </a:extLst>
          </p:cNvPr>
          <p:cNvSpPr txBox="1"/>
          <p:nvPr/>
        </p:nvSpPr>
        <p:spPr>
          <a:xfrm>
            <a:off x="3104176" y="4965337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Modernization
Roadmap+Plan</a:t>
            </a:r>
          </a:p>
        </p:txBody>
      </p:sp>
      <p:sp>
        <p:nvSpPr>
          <p:cNvPr id="209" name="Rectangle 208">
            <a:extLst>
              <a:ext uri="{FF2B5EF4-FFF2-40B4-BE49-F238E27FC236}">
                <a16:creationId xmlns:a16="http://schemas.microsoft.com/office/drawing/2014/main" id="{75EC425E-84FB-DB01-D5AF-EE5E590BE180}"/>
              </a:ext>
            </a:extLst>
          </p:cNvPr>
          <p:cNvSpPr/>
          <p:nvPr/>
        </p:nvSpPr>
        <p:spPr>
          <a:xfrm>
            <a:off x="4538491" y="4948213"/>
            <a:ext cx="1460716" cy="265412"/>
          </a:xfrm>
          <a:prstGeom prst="rect">
            <a:avLst/>
          </a:prstGeom>
          <a:solidFill>
            <a:srgbClr val="F5F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A4C39CED-5DC7-43DA-F126-D46B5FC22FA2}"/>
              </a:ext>
            </a:extLst>
          </p:cNvPr>
          <p:cNvSpPr txBox="1"/>
          <p:nvPr/>
        </p:nvSpPr>
        <p:spPr>
          <a:xfrm>
            <a:off x="4582489" y="4965337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Pilot
Modernization</a:t>
            </a:r>
          </a:p>
        </p:txBody>
      </p:sp>
      <p:sp>
        <p:nvSpPr>
          <p:cNvPr id="211" name="Rectangle 210">
            <a:extLst>
              <a:ext uri="{FF2B5EF4-FFF2-40B4-BE49-F238E27FC236}">
                <a16:creationId xmlns:a16="http://schemas.microsoft.com/office/drawing/2014/main" id="{EE39560B-8806-9B37-16DA-0553102DFEAC}"/>
              </a:ext>
            </a:extLst>
          </p:cNvPr>
          <p:cNvSpPr/>
          <p:nvPr/>
        </p:nvSpPr>
        <p:spPr>
          <a:xfrm>
            <a:off x="6016805" y="4948213"/>
            <a:ext cx="1460716" cy="265412"/>
          </a:xfrm>
          <a:prstGeom prst="rect">
            <a:avLst/>
          </a:prstGeom>
          <a:solidFill>
            <a:srgbClr val="F5F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BDADF53E-812A-6934-3E6B-1B86009AEAE1}"/>
              </a:ext>
            </a:extLst>
          </p:cNvPr>
          <p:cNvSpPr txBox="1"/>
          <p:nvPr/>
        </p:nvSpPr>
        <p:spPr>
          <a:xfrm>
            <a:off x="6060803" y="4965337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APR Execution
+Cloud Migration</a:t>
            </a:r>
          </a:p>
        </p:txBody>
      </p:sp>
      <p:sp>
        <p:nvSpPr>
          <p:cNvPr id="213" name="Rectangle 212">
            <a:extLst>
              <a:ext uri="{FF2B5EF4-FFF2-40B4-BE49-F238E27FC236}">
                <a16:creationId xmlns:a16="http://schemas.microsoft.com/office/drawing/2014/main" id="{A22B8E23-D986-304D-AC18-34AEC41089C3}"/>
              </a:ext>
            </a:extLst>
          </p:cNvPr>
          <p:cNvSpPr/>
          <p:nvPr/>
        </p:nvSpPr>
        <p:spPr>
          <a:xfrm>
            <a:off x="7495119" y="4948213"/>
            <a:ext cx="1460716" cy="265412"/>
          </a:xfrm>
          <a:prstGeom prst="rect">
            <a:avLst/>
          </a:prstGeom>
          <a:solidFill>
            <a:srgbClr val="F5F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2BA123C1-B982-6D8C-EA1F-AF6D887DB577}"/>
              </a:ext>
            </a:extLst>
          </p:cNvPr>
          <p:cNvSpPr txBox="1"/>
          <p:nvPr/>
        </p:nvSpPr>
        <p:spPr>
          <a:xfrm>
            <a:off x="7539118" y="4965337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Agentic-Led
Modernization</a:t>
            </a:r>
          </a:p>
        </p:txBody>
      </p:sp>
      <p:sp>
        <p:nvSpPr>
          <p:cNvPr id="215" name="Rectangle 214">
            <a:extLst>
              <a:ext uri="{FF2B5EF4-FFF2-40B4-BE49-F238E27FC236}">
                <a16:creationId xmlns:a16="http://schemas.microsoft.com/office/drawing/2014/main" id="{2CF0FB74-68F9-3E46-D73E-0BDB699621BC}"/>
              </a:ext>
            </a:extLst>
          </p:cNvPr>
          <p:cNvSpPr/>
          <p:nvPr/>
        </p:nvSpPr>
        <p:spPr>
          <a:xfrm>
            <a:off x="8973434" y="4948213"/>
            <a:ext cx="1460716" cy="265412"/>
          </a:xfrm>
          <a:prstGeom prst="rect">
            <a:avLst/>
          </a:prstGeom>
          <a:solidFill>
            <a:srgbClr val="F5F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7AE2972A-7E24-8719-DD67-93F9E92FA5F5}"/>
              </a:ext>
            </a:extLst>
          </p:cNvPr>
          <p:cNvSpPr txBox="1"/>
          <p:nvPr/>
        </p:nvSpPr>
        <p:spPr>
          <a:xfrm>
            <a:off x="9017432" y="4965337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Continuous Tech
Stack Evolution</a:t>
            </a:r>
          </a:p>
        </p:txBody>
      </p:sp>
      <p:sp>
        <p:nvSpPr>
          <p:cNvPr id="217" name="Rectangle 216">
            <a:extLst>
              <a:ext uri="{FF2B5EF4-FFF2-40B4-BE49-F238E27FC236}">
                <a16:creationId xmlns:a16="http://schemas.microsoft.com/office/drawing/2014/main" id="{86A18D5C-294F-AD6E-2705-DD43D61C84C2}"/>
              </a:ext>
            </a:extLst>
          </p:cNvPr>
          <p:cNvSpPr/>
          <p:nvPr/>
        </p:nvSpPr>
        <p:spPr>
          <a:xfrm>
            <a:off x="10451749" y="4948213"/>
            <a:ext cx="1460716" cy="265412"/>
          </a:xfrm>
          <a:prstGeom prst="rect">
            <a:avLst/>
          </a:prstGeom>
          <a:solidFill>
            <a:srgbClr val="F5F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CFDC9EAD-04E0-1B62-8C78-E96C5E548CC2}"/>
              </a:ext>
            </a:extLst>
          </p:cNvPr>
          <p:cNvSpPr txBox="1"/>
          <p:nvPr/>
        </p:nvSpPr>
        <p:spPr>
          <a:xfrm>
            <a:off x="10495747" y="4965337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Autonomous
Modernization+APR</a:t>
            </a:r>
          </a:p>
        </p:txBody>
      </p:sp>
      <p:sp>
        <p:nvSpPr>
          <p:cNvPr id="219" name="Rectangle 218">
            <a:extLst>
              <a:ext uri="{FF2B5EF4-FFF2-40B4-BE49-F238E27FC236}">
                <a16:creationId xmlns:a16="http://schemas.microsoft.com/office/drawing/2014/main" id="{C2B8199E-C78A-834B-553A-2A18E738A381}"/>
              </a:ext>
            </a:extLst>
          </p:cNvPr>
          <p:cNvSpPr/>
          <p:nvPr/>
        </p:nvSpPr>
        <p:spPr>
          <a:xfrm>
            <a:off x="261940" y="5222188"/>
            <a:ext cx="11650525" cy="17123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0EC3F2D9-9009-4FDC-0B5E-8BE6ECB4A634}"/>
              </a:ext>
            </a:extLst>
          </p:cNvPr>
          <p:cNvSpPr txBox="1"/>
          <p:nvPr/>
        </p:nvSpPr>
        <p:spPr>
          <a:xfrm>
            <a:off x="349934" y="5208831"/>
            <a:ext cx="11474536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 b="1">
                <a:solidFill>
                  <a:srgbClr val="FFFFFF"/>
                </a:solidFill>
                <a:latin typeface="Graphik Regular"/>
              </a:rPr>
              <a:t>OPERATING MODEL &amp; TRANSFORMATION</a:t>
            </a:r>
          </a:p>
        </p:txBody>
      </p:sp>
      <p:sp>
        <p:nvSpPr>
          <p:cNvPr id="221" name="Rectangle 220">
            <a:extLst>
              <a:ext uri="{FF2B5EF4-FFF2-40B4-BE49-F238E27FC236}">
                <a16:creationId xmlns:a16="http://schemas.microsoft.com/office/drawing/2014/main" id="{3EAB54D4-4509-F990-1E81-8719B66654A5}"/>
              </a:ext>
            </a:extLst>
          </p:cNvPr>
          <p:cNvSpPr/>
          <p:nvPr/>
        </p:nvSpPr>
        <p:spPr>
          <a:xfrm>
            <a:off x="261938" y="5393420"/>
            <a:ext cx="1319924" cy="265412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7500C0"/>
              </a:solidFill>
              <a:latin typeface="Graphik Regular"/>
            </a:endParaRP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D8B40293-D6FC-639D-699F-2112171C9F3D}"/>
              </a:ext>
            </a:extLst>
          </p:cNvPr>
          <p:cNvSpPr txBox="1"/>
          <p:nvPr/>
        </p:nvSpPr>
        <p:spPr>
          <a:xfrm>
            <a:off x="314736" y="5410545"/>
            <a:ext cx="12143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 b="1">
                <a:solidFill>
                  <a:srgbClr val="7500C0"/>
                </a:solidFill>
                <a:latin typeface="Graphik Regular"/>
              </a:rPr>
              <a:t>Operating Model
+ BPR</a:t>
            </a: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2E0C7529-18F9-D083-E3A4-12B194A0E670}"/>
              </a:ext>
            </a:extLst>
          </p:cNvPr>
          <p:cNvSpPr/>
          <p:nvPr/>
        </p:nvSpPr>
        <p:spPr>
          <a:xfrm>
            <a:off x="1581862" y="5393420"/>
            <a:ext cx="1460716" cy="265412"/>
          </a:xfrm>
          <a:prstGeom prst="rect">
            <a:avLst/>
          </a:prstGeom>
          <a:solidFill>
            <a:srgbClr val="FEF9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5C868A0C-C149-35EA-7DC4-16750D1FB700}"/>
              </a:ext>
            </a:extLst>
          </p:cNvPr>
          <p:cNvSpPr txBox="1"/>
          <p:nvPr/>
        </p:nvSpPr>
        <p:spPr>
          <a:xfrm>
            <a:off x="1625861" y="5410545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Strategy &amp;
Planning</a:t>
            </a: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A0A2B00A-BB2F-7646-D33C-1E28169D478B}"/>
              </a:ext>
            </a:extLst>
          </p:cNvPr>
          <p:cNvSpPr/>
          <p:nvPr/>
        </p:nvSpPr>
        <p:spPr>
          <a:xfrm>
            <a:off x="3060176" y="5393420"/>
            <a:ext cx="1460716" cy="265412"/>
          </a:xfrm>
          <a:prstGeom prst="rect">
            <a:avLst/>
          </a:prstGeom>
          <a:solidFill>
            <a:srgbClr val="FEF9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A6B23E07-79F0-B976-DEAA-1FD05DCF4999}"/>
              </a:ext>
            </a:extLst>
          </p:cNvPr>
          <p:cNvSpPr txBox="1"/>
          <p:nvPr/>
        </p:nvSpPr>
        <p:spPr>
          <a:xfrm>
            <a:off x="3104176" y="5410545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Interaction
Model Design</a:t>
            </a:r>
          </a:p>
        </p:txBody>
      </p:sp>
      <p:sp>
        <p:nvSpPr>
          <p:cNvPr id="227" name="Rectangle 226">
            <a:extLst>
              <a:ext uri="{FF2B5EF4-FFF2-40B4-BE49-F238E27FC236}">
                <a16:creationId xmlns:a16="http://schemas.microsoft.com/office/drawing/2014/main" id="{7BED4546-48A4-EBCD-32B9-07A5D84FAEFD}"/>
              </a:ext>
            </a:extLst>
          </p:cNvPr>
          <p:cNvSpPr/>
          <p:nvPr/>
        </p:nvSpPr>
        <p:spPr>
          <a:xfrm>
            <a:off x="4538491" y="5393420"/>
            <a:ext cx="1460716" cy="265412"/>
          </a:xfrm>
          <a:prstGeom prst="rect">
            <a:avLst/>
          </a:prstGeom>
          <a:solidFill>
            <a:srgbClr val="FEF9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AAC38342-DE04-99DB-9145-0F3D26583020}"/>
              </a:ext>
            </a:extLst>
          </p:cNvPr>
          <p:cNvSpPr txBox="1"/>
          <p:nvPr/>
        </p:nvSpPr>
        <p:spPr>
          <a:xfrm>
            <a:off x="4582489" y="5410545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Communication
&amp; Training</a:t>
            </a:r>
          </a:p>
        </p:txBody>
      </p:sp>
      <p:sp>
        <p:nvSpPr>
          <p:cNvPr id="229" name="Rectangle 228">
            <a:extLst>
              <a:ext uri="{FF2B5EF4-FFF2-40B4-BE49-F238E27FC236}">
                <a16:creationId xmlns:a16="http://schemas.microsoft.com/office/drawing/2014/main" id="{B34D83AD-D68E-1DB6-78F2-9BA9CAE29BA6}"/>
              </a:ext>
            </a:extLst>
          </p:cNvPr>
          <p:cNvSpPr/>
          <p:nvPr/>
        </p:nvSpPr>
        <p:spPr>
          <a:xfrm>
            <a:off x="6016805" y="5393420"/>
            <a:ext cx="2939030" cy="265412"/>
          </a:xfrm>
          <a:prstGeom prst="rect">
            <a:avLst/>
          </a:prstGeom>
          <a:solidFill>
            <a:srgbClr val="FEF9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30" name="TextBox 229">
            <a:extLst>
              <a:ext uri="{FF2B5EF4-FFF2-40B4-BE49-F238E27FC236}">
                <a16:creationId xmlns:a16="http://schemas.microsoft.com/office/drawing/2014/main" id="{F7E2B5A3-A836-6B2D-8B57-D9812C1C3EAF}"/>
              </a:ext>
            </a:extLst>
          </p:cNvPr>
          <p:cNvSpPr txBox="1"/>
          <p:nvPr/>
        </p:nvSpPr>
        <p:spPr>
          <a:xfrm>
            <a:off x="6060803" y="5410545"/>
            <a:ext cx="28510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Implementation+BPR
+Business KPI Monitoring</a:t>
            </a:r>
          </a:p>
        </p:txBody>
      </p:sp>
      <p:sp>
        <p:nvSpPr>
          <p:cNvPr id="231" name="Rectangle 230">
            <a:extLst>
              <a:ext uri="{FF2B5EF4-FFF2-40B4-BE49-F238E27FC236}">
                <a16:creationId xmlns:a16="http://schemas.microsoft.com/office/drawing/2014/main" id="{A359FD8A-63D3-D0D5-371A-E1281F697847}"/>
              </a:ext>
            </a:extLst>
          </p:cNvPr>
          <p:cNvSpPr/>
          <p:nvPr/>
        </p:nvSpPr>
        <p:spPr>
          <a:xfrm>
            <a:off x="8973434" y="5393420"/>
            <a:ext cx="2939030" cy="265412"/>
          </a:xfrm>
          <a:prstGeom prst="rect">
            <a:avLst/>
          </a:prstGeom>
          <a:solidFill>
            <a:srgbClr val="FEF9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32" name="TextBox 231">
            <a:extLst>
              <a:ext uri="{FF2B5EF4-FFF2-40B4-BE49-F238E27FC236}">
                <a16:creationId xmlns:a16="http://schemas.microsoft.com/office/drawing/2014/main" id="{04F1FEA1-07A1-0CFB-014E-AE8AE6C82055}"/>
              </a:ext>
            </a:extLst>
          </p:cNvPr>
          <p:cNvSpPr txBox="1"/>
          <p:nvPr/>
        </p:nvSpPr>
        <p:spPr>
          <a:xfrm>
            <a:off x="9017431" y="5410545"/>
            <a:ext cx="2851034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Continuous BPR · Value Chain Optimization</a:t>
            </a:r>
          </a:p>
        </p:txBody>
      </p:sp>
      <p:sp>
        <p:nvSpPr>
          <p:cNvPr id="233" name="Rectangle 232">
            <a:extLst>
              <a:ext uri="{FF2B5EF4-FFF2-40B4-BE49-F238E27FC236}">
                <a16:creationId xmlns:a16="http://schemas.microsoft.com/office/drawing/2014/main" id="{27BF687E-54B0-857C-B2D2-1DCC27A635D6}"/>
              </a:ext>
            </a:extLst>
          </p:cNvPr>
          <p:cNvSpPr/>
          <p:nvPr/>
        </p:nvSpPr>
        <p:spPr>
          <a:xfrm>
            <a:off x="261938" y="5667394"/>
            <a:ext cx="1319924" cy="265412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7500C0"/>
              </a:solidFill>
              <a:latin typeface="Graphik Regular"/>
            </a:endParaRPr>
          </a:p>
        </p:txBody>
      </p:sp>
      <p:sp>
        <p:nvSpPr>
          <p:cNvPr id="234" name="TextBox 233">
            <a:extLst>
              <a:ext uri="{FF2B5EF4-FFF2-40B4-BE49-F238E27FC236}">
                <a16:creationId xmlns:a16="http://schemas.microsoft.com/office/drawing/2014/main" id="{7717183D-17AB-4028-B5BF-4D3F9980CF60}"/>
              </a:ext>
            </a:extLst>
          </p:cNvPr>
          <p:cNvSpPr txBox="1"/>
          <p:nvPr/>
        </p:nvSpPr>
        <p:spPr>
          <a:xfrm>
            <a:off x="314736" y="5684518"/>
            <a:ext cx="12143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 b="1">
                <a:solidFill>
                  <a:srgbClr val="7500C0"/>
                </a:solidFill>
                <a:latin typeface="Graphik Regular"/>
              </a:rPr>
              <a:t>Change Mgmt
(Human+Agent)</a:t>
            </a:r>
          </a:p>
        </p:txBody>
      </p:sp>
      <p:sp>
        <p:nvSpPr>
          <p:cNvPr id="235" name="Rectangle 234">
            <a:extLst>
              <a:ext uri="{FF2B5EF4-FFF2-40B4-BE49-F238E27FC236}">
                <a16:creationId xmlns:a16="http://schemas.microsoft.com/office/drawing/2014/main" id="{2871C7A3-3699-61A5-84D3-1013DF55A6DA}"/>
              </a:ext>
            </a:extLst>
          </p:cNvPr>
          <p:cNvSpPr/>
          <p:nvPr/>
        </p:nvSpPr>
        <p:spPr>
          <a:xfrm>
            <a:off x="1581862" y="5667394"/>
            <a:ext cx="1460716" cy="265412"/>
          </a:xfrm>
          <a:prstGeom prst="rect">
            <a:avLst/>
          </a:prstGeom>
          <a:solidFill>
            <a:srgbClr val="FEF9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36" name="TextBox 235">
            <a:extLst>
              <a:ext uri="{FF2B5EF4-FFF2-40B4-BE49-F238E27FC236}">
                <a16:creationId xmlns:a16="http://schemas.microsoft.com/office/drawing/2014/main" id="{23D0E853-FF81-C3F4-0734-233D297B9522}"/>
              </a:ext>
            </a:extLst>
          </p:cNvPr>
          <p:cNvSpPr txBox="1"/>
          <p:nvPr/>
        </p:nvSpPr>
        <p:spPr>
          <a:xfrm>
            <a:off x="1625861" y="5684518"/>
            <a:ext cx="137272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Strategy</a:t>
            </a:r>
          </a:p>
        </p:txBody>
      </p:sp>
      <p:sp>
        <p:nvSpPr>
          <p:cNvPr id="237" name="Rectangle 236">
            <a:extLst>
              <a:ext uri="{FF2B5EF4-FFF2-40B4-BE49-F238E27FC236}">
                <a16:creationId xmlns:a16="http://schemas.microsoft.com/office/drawing/2014/main" id="{386A9868-91BD-B0AE-8D91-4CFA05503E1C}"/>
              </a:ext>
            </a:extLst>
          </p:cNvPr>
          <p:cNvSpPr/>
          <p:nvPr/>
        </p:nvSpPr>
        <p:spPr>
          <a:xfrm>
            <a:off x="3060176" y="5667394"/>
            <a:ext cx="1460716" cy="265412"/>
          </a:xfrm>
          <a:prstGeom prst="rect">
            <a:avLst/>
          </a:prstGeom>
          <a:solidFill>
            <a:srgbClr val="FEF9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38" name="TextBox 237">
            <a:extLst>
              <a:ext uri="{FF2B5EF4-FFF2-40B4-BE49-F238E27FC236}">
                <a16:creationId xmlns:a16="http://schemas.microsoft.com/office/drawing/2014/main" id="{9E98D3E3-77C8-9EFB-8D64-25A80D3F8155}"/>
              </a:ext>
            </a:extLst>
          </p:cNvPr>
          <p:cNvSpPr txBox="1"/>
          <p:nvPr/>
        </p:nvSpPr>
        <p:spPr>
          <a:xfrm>
            <a:off x="3104176" y="5684518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Communication
&amp; Engagement</a:t>
            </a:r>
          </a:p>
        </p:txBody>
      </p:sp>
      <p:sp>
        <p:nvSpPr>
          <p:cNvPr id="239" name="Rectangle 238">
            <a:extLst>
              <a:ext uri="{FF2B5EF4-FFF2-40B4-BE49-F238E27FC236}">
                <a16:creationId xmlns:a16="http://schemas.microsoft.com/office/drawing/2014/main" id="{7AC58D7F-52F5-A518-9C24-CE1CEFF0E3B1}"/>
              </a:ext>
            </a:extLst>
          </p:cNvPr>
          <p:cNvSpPr/>
          <p:nvPr/>
        </p:nvSpPr>
        <p:spPr>
          <a:xfrm>
            <a:off x="4538491" y="5667394"/>
            <a:ext cx="1460716" cy="265412"/>
          </a:xfrm>
          <a:prstGeom prst="rect">
            <a:avLst/>
          </a:prstGeom>
          <a:solidFill>
            <a:srgbClr val="FEF9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40" name="TextBox 239">
            <a:extLst>
              <a:ext uri="{FF2B5EF4-FFF2-40B4-BE49-F238E27FC236}">
                <a16:creationId xmlns:a16="http://schemas.microsoft.com/office/drawing/2014/main" id="{911CBE8B-2A08-E947-11A0-EEB687CAE30C}"/>
              </a:ext>
            </a:extLst>
          </p:cNvPr>
          <p:cNvSpPr txBox="1"/>
          <p:nvPr/>
        </p:nvSpPr>
        <p:spPr>
          <a:xfrm>
            <a:off x="4582489" y="5684518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Training &amp;
Capability</a:t>
            </a:r>
          </a:p>
        </p:txBody>
      </p:sp>
      <p:sp>
        <p:nvSpPr>
          <p:cNvPr id="241" name="Rectangle 240">
            <a:extLst>
              <a:ext uri="{FF2B5EF4-FFF2-40B4-BE49-F238E27FC236}">
                <a16:creationId xmlns:a16="http://schemas.microsoft.com/office/drawing/2014/main" id="{68E6B748-A9FB-FD7D-2A5D-5EE704135419}"/>
              </a:ext>
            </a:extLst>
          </p:cNvPr>
          <p:cNvSpPr/>
          <p:nvPr/>
        </p:nvSpPr>
        <p:spPr>
          <a:xfrm>
            <a:off x="6016805" y="5667394"/>
            <a:ext cx="1460716" cy="265412"/>
          </a:xfrm>
          <a:prstGeom prst="rect">
            <a:avLst/>
          </a:prstGeom>
          <a:solidFill>
            <a:srgbClr val="FEF9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EB09FA26-59DB-9035-2F93-1AB0ECFD4C3C}"/>
              </a:ext>
            </a:extLst>
          </p:cNvPr>
          <p:cNvSpPr txBox="1"/>
          <p:nvPr/>
        </p:nvSpPr>
        <p:spPr>
          <a:xfrm>
            <a:off x="6060803" y="5684518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Implementation
&amp; Support</a:t>
            </a:r>
          </a:p>
        </p:txBody>
      </p:sp>
      <p:sp>
        <p:nvSpPr>
          <p:cNvPr id="243" name="Rectangle 242">
            <a:extLst>
              <a:ext uri="{FF2B5EF4-FFF2-40B4-BE49-F238E27FC236}">
                <a16:creationId xmlns:a16="http://schemas.microsoft.com/office/drawing/2014/main" id="{DC8D3266-BF61-2EF9-36FF-581CD5B44C10}"/>
              </a:ext>
            </a:extLst>
          </p:cNvPr>
          <p:cNvSpPr/>
          <p:nvPr/>
        </p:nvSpPr>
        <p:spPr>
          <a:xfrm>
            <a:off x="7495119" y="5667394"/>
            <a:ext cx="1460716" cy="265412"/>
          </a:xfrm>
          <a:prstGeom prst="rect">
            <a:avLst/>
          </a:prstGeom>
          <a:solidFill>
            <a:srgbClr val="FEF9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id="{9F1EED52-D6F1-BBF8-C7E8-7131AE4BFAC2}"/>
              </a:ext>
            </a:extLst>
          </p:cNvPr>
          <p:cNvSpPr txBox="1"/>
          <p:nvPr/>
        </p:nvSpPr>
        <p:spPr>
          <a:xfrm>
            <a:off x="7539118" y="5684518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Sustainment &amp;
Reinforcement</a:t>
            </a:r>
          </a:p>
        </p:txBody>
      </p:sp>
      <p:sp>
        <p:nvSpPr>
          <p:cNvPr id="245" name="Rectangle 244">
            <a:extLst>
              <a:ext uri="{FF2B5EF4-FFF2-40B4-BE49-F238E27FC236}">
                <a16:creationId xmlns:a16="http://schemas.microsoft.com/office/drawing/2014/main" id="{6FC56A03-F39F-708C-EFC1-E4B8F60A6D2F}"/>
              </a:ext>
            </a:extLst>
          </p:cNvPr>
          <p:cNvSpPr/>
          <p:nvPr/>
        </p:nvSpPr>
        <p:spPr>
          <a:xfrm>
            <a:off x="8973434" y="5667394"/>
            <a:ext cx="2939030" cy="265412"/>
          </a:xfrm>
          <a:prstGeom prst="rect">
            <a:avLst/>
          </a:prstGeom>
          <a:solidFill>
            <a:srgbClr val="FEF9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46" name="TextBox 245">
            <a:extLst>
              <a:ext uri="{FF2B5EF4-FFF2-40B4-BE49-F238E27FC236}">
                <a16:creationId xmlns:a16="http://schemas.microsoft.com/office/drawing/2014/main" id="{BF320B7C-8D0E-8A25-BBBB-D0ECE6CE92EA}"/>
              </a:ext>
            </a:extLst>
          </p:cNvPr>
          <p:cNvSpPr txBox="1"/>
          <p:nvPr/>
        </p:nvSpPr>
        <p:spPr>
          <a:xfrm>
            <a:off x="9017431" y="5684518"/>
            <a:ext cx="2851034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Embed &amp; Sustain · Culture of Autonomous Ops</a:t>
            </a:r>
          </a:p>
        </p:txBody>
      </p:sp>
      <p:sp>
        <p:nvSpPr>
          <p:cNvPr id="247" name="Rectangle 246">
            <a:extLst>
              <a:ext uri="{FF2B5EF4-FFF2-40B4-BE49-F238E27FC236}">
                <a16:creationId xmlns:a16="http://schemas.microsoft.com/office/drawing/2014/main" id="{21DC2D14-ABBE-E230-E379-0B3334A4A950}"/>
              </a:ext>
            </a:extLst>
          </p:cNvPr>
          <p:cNvSpPr/>
          <p:nvPr/>
        </p:nvSpPr>
        <p:spPr>
          <a:xfrm>
            <a:off x="261940" y="5941369"/>
            <a:ext cx="11650525" cy="17123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FE517607-95E8-F7D4-C308-52063D8BAD12}"/>
              </a:ext>
            </a:extLst>
          </p:cNvPr>
          <p:cNvSpPr txBox="1"/>
          <p:nvPr/>
        </p:nvSpPr>
        <p:spPr>
          <a:xfrm>
            <a:off x="349934" y="5928013"/>
            <a:ext cx="11474536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 b="1">
                <a:solidFill>
                  <a:srgbClr val="FFFFFF"/>
                </a:solidFill>
                <a:latin typeface="Graphik Regular"/>
              </a:rPr>
              <a:t>GOVERNANCE · RESPONSIBLE AI · SECURITY · VALUE REALIZATION</a:t>
            </a:r>
          </a:p>
        </p:txBody>
      </p:sp>
      <p:sp>
        <p:nvSpPr>
          <p:cNvPr id="249" name="Rectangle 248">
            <a:extLst>
              <a:ext uri="{FF2B5EF4-FFF2-40B4-BE49-F238E27FC236}">
                <a16:creationId xmlns:a16="http://schemas.microsoft.com/office/drawing/2014/main" id="{F980DE60-400F-526A-C1AF-CEF43651ADC0}"/>
              </a:ext>
            </a:extLst>
          </p:cNvPr>
          <p:cNvSpPr/>
          <p:nvPr/>
        </p:nvSpPr>
        <p:spPr>
          <a:xfrm>
            <a:off x="261938" y="6112602"/>
            <a:ext cx="1319924" cy="265412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7500C0"/>
              </a:solidFill>
              <a:latin typeface="Graphik Regular"/>
            </a:endParaRPr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0EAE5ECD-A1BA-3718-2965-34390DA6D323}"/>
              </a:ext>
            </a:extLst>
          </p:cNvPr>
          <p:cNvSpPr txBox="1"/>
          <p:nvPr/>
        </p:nvSpPr>
        <p:spPr>
          <a:xfrm>
            <a:off x="314736" y="6129726"/>
            <a:ext cx="12143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 b="1">
                <a:solidFill>
                  <a:srgbClr val="7500C0"/>
                </a:solidFill>
                <a:latin typeface="Graphik Regular"/>
              </a:rPr>
              <a:t>Governance
&amp; Reporting</a:t>
            </a:r>
          </a:p>
        </p:txBody>
      </p:sp>
      <p:sp>
        <p:nvSpPr>
          <p:cNvPr id="251" name="Rectangle 250">
            <a:extLst>
              <a:ext uri="{FF2B5EF4-FFF2-40B4-BE49-F238E27FC236}">
                <a16:creationId xmlns:a16="http://schemas.microsoft.com/office/drawing/2014/main" id="{ABA40C2C-787C-CECE-B7F3-EB4CE0C0B23D}"/>
              </a:ext>
            </a:extLst>
          </p:cNvPr>
          <p:cNvSpPr/>
          <p:nvPr/>
        </p:nvSpPr>
        <p:spPr>
          <a:xfrm>
            <a:off x="1581862" y="6112602"/>
            <a:ext cx="1460716" cy="265412"/>
          </a:xfrm>
          <a:prstGeom prst="rect">
            <a:avLst/>
          </a:prstGeom>
          <a:solidFill>
            <a:srgbClr val="F5F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52" name="TextBox 251">
            <a:extLst>
              <a:ext uri="{FF2B5EF4-FFF2-40B4-BE49-F238E27FC236}">
                <a16:creationId xmlns:a16="http://schemas.microsoft.com/office/drawing/2014/main" id="{597B9CB1-A5D2-2E5A-7FE8-47F4C42A3013}"/>
              </a:ext>
            </a:extLst>
          </p:cNvPr>
          <p:cNvSpPr txBox="1"/>
          <p:nvPr/>
        </p:nvSpPr>
        <p:spPr>
          <a:xfrm>
            <a:off x="1625861" y="6129726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Setup VRO
+Demand Tracker</a:t>
            </a:r>
          </a:p>
        </p:txBody>
      </p:sp>
      <p:sp>
        <p:nvSpPr>
          <p:cNvPr id="253" name="Rectangle 252">
            <a:extLst>
              <a:ext uri="{FF2B5EF4-FFF2-40B4-BE49-F238E27FC236}">
                <a16:creationId xmlns:a16="http://schemas.microsoft.com/office/drawing/2014/main" id="{2518B90D-85E0-8DFA-0788-F043A928C45B}"/>
              </a:ext>
            </a:extLst>
          </p:cNvPr>
          <p:cNvSpPr/>
          <p:nvPr/>
        </p:nvSpPr>
        <p:spPr>
          <a:xfrm>
            <a:off x="3060176" y="6112602"/>
            <a:ext cx="2939030" cy="265412"/>
          </a:xfrm>
          <a:prstGeom prst="rect">
            <a:avLst/>
          </a:prstGeom>
          <a:solidFill>
            <a:srgbClr val="F5F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id="{7EDDFD6E-A205-FEA8-6B63-91BCA18C84BD}"/>
              </a:ext>
            </a:extLst>
          </p:cNvPr>
          <p:cNvSpPr txBox="1"/>
          <p:nvPr/>
        </p:nvSpPr>
        <p:spPr>
          <a:xfrm>
            <a:off x="3104175" y="6129726"/>
            <a:ext cx="28510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Transition
Reporting</a:t>
            </a:r>
          </a:p>
        </p:txBody>
      </p:sp>
      <p:sp>
        <p:nvSpPr>
          <p:cNvPr id="255" name="Rectangle 254">
            <a:extLst>
              <a:ext uri="{FF2B5EF4-FFF2-40B4-BE49-F238E27FC236}">
                <a16:creationId xmlns:a16="http://schemas.microsoft.com/office/drawing/2014/main" id="{A9E1D557-5A1F-195D-5279-5389C3C4E95A}"/>
              </a:ext>
            </a:extLst>
          </p:cNvPr>
          <p:cNvSpPr/>
          <p:nvPr/>
        </p:nvSpPr>
        <p:spPr>
          <a:xfrm>
            <a:off x="6016805" y="6112602"/>
            <a:ext cx="2939030" cy="265412"/>
          </a:xfrm>
          <a:prstGeom prst="rect">
            <a:avLst/>
          </a:prstGeom>
          <a:solidFill>
            <a:srgbClr val="F5F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C19157DA-BAAB-511C-E64A-50F8EB01270B}"/>
              </a:ext>
            </a:extLst>
          </p:cNvPr>
          <p:cNvSpPr txBox="1"/>
          <p:nvPr/>
        </p:nvSpPr>
        <p:spPr>
          <a:xfrm>
            <a:off x="6060803" y="6129726"/>
            <a:ext cx="28510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Management &amp; Reporting
+Value Tracking</a:t>
            </a:r>
          </a:p>
        </p:txBody>
      </p:sp>
      <p:sp>
        <p:nvSpPr>
          <p:cNvPr id="257" name="Rectangle 256">
            <a:extLst>
              <a:ext uri="{FF2B5EF4-FFF2-40B4-BE49-F238E27FC236}">
                <a16:creationId xmlns:a16="http://schemas.microsoft.com/office/drawing/2014/main" id="{BC034C0A-B9F3-26D1-B79D-3052282FE663}"/>
              </a:ext>
            </a:extLst>
          </p:cNvPr>
          <p:cNvSpPr/>
          <p:nvPr/>
        </p:nvSpPr>
        <p:spPr>
          <a:xfrm>
            <a:off x="8973434" y="6112602"/>
            <a:ext cx="2939030" cy="265412"/>
          </a:xfrm>
          <a:prstGeom prst="rect">
            <a:avLst/>
          </a:prstGeom>
          <a:solidFill>
            <a:srgbClr val="F5F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58" name="TextBox 257">
            <a:extLst>
              <a:ext uri="{FF2B5EF4-FFF2-40B4-BE49-F238E27FC236}">
                <a16:creationId xmlns:a16="http://schemas.microsoft.com/office/drawing/2014/main" id="{2E319DE8-0E10-1F81-C65D-DAF4B890A81B}"/>
              </a:ext>
            </a:extLst>
          </p:cNvPr>
          <p:cNvSpPr txBox="1"/>
          <p:nvPr/>
        </p:nvSpPr>
        <p:spPr>
          <a:xfrm>
            <a:off x="9017431" y="6129726"/>
            <a:ext cx="2851034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Continuous Governance · Autonomous Value Optimization</a:t>
            </a:r>
          </a:p>
        </p:txBody>
      </p:sp>
      <p:sp>
        <p:nvSpPr>
          <p:cNvPr id="259" name="Rectangle 258">
            <a:extLst>
              <a:ext uri="{FF2B5EF4-FFF2-40B4-BE49-F238E27FC236}">
                <a16:creationId xmlns:a16="http://schemas.microsoft.com/office/drawing/2014/main" id="{7A2DBC44-C4FA-95D6-5688-995836B012E0}"/>
              </a:ext>
            </a:extLst>
          </p:cNvPr>
          <p:cNvSpPr/>
          <p:nvPr/>
        </p:nvSpPr>
        <p:spPr>
          <a:xfrm>
            <a:off x="261938" y="6386576"/>
            <a:ext cx="1319924" cy="265412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7500C0"/>
              </a:solidFill>
              <a:latin typeface="Graphik Regular"/>
            </a:endParaRPr>
          </a:p>
        </p:txBody>
      </p:sp>
      <p:sp>
        <p:nvSpPr>
          <p:cNvPr id="260" name="TextBox 259">
            <a:extLst>
              <a:ext uri="{FF2B5EF4-FFF2-40B4-BE49-F238E27FC236}">
                <a16:creationId xmlns:a16="http://schemas.microsoft.com/office/drawing/2014/main" id="{54B1BC6B-F1FC-B9ED-DBEF-DD18719D23FD}"/>
              </a:ext>
            </a:extLst>
          </p:cNvPr>
          <p:cNvSpPr txBox="1"/>
          <p:nvPr/>
        </p:nvSpPr>
        <p:spPr>
          <a:xfrm>
            <a:off x="314736" y="6403700"/>
            <a:ext cx="12143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 b="1">
                <a:solidFill>
                  <a:srgbClr val="7500C0"/>
                </a:solidFill>
                <a:latin typeface="Graphik Regular"/>
              </a:rPr>
              <a:t>RAI + Security
+ Value</a:t>
            </a:r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id="{702CE769-71C0-CE1A-6278-7C80905EA87B}"/>
              </a:ext>
            </a:extLst>
          </p:cNvPr>
          <p:cNvSpPr/>
          <p:nvPr/>
        </p:nvSpPr>
        <p:spPr>
          <a:xfrm>
            <a:off x="1581862" y="6386576"/>
            <a:ext cx="1460716" cy="265412"/>
          </a:xfrm>
          <a:prstGeom prst="rect">
            <a:avLst/>
          </a:prstGeom>
          <a:solidFill>
            <a:srgbClr val="F5F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62" name="TextBox 261">
            <a:extLst>
              <a:ext uri="{FF2B5EF4-FFF2-40B4-BE49-F238E27FC236}">
                <a16:creationId xmlns:a16="http://schemas.microsoft.com/office/drawing/2014/main" id="{B05F96DB-D9DF-E66C-3C0C-CF01290C2713}"/>
              </a:ext>
            </a:extLst>
          </p:cNvPr>
          <p:cNvSpPr txBox="1"/>
          <p:nvPr/>
        </p:nvSpPr>
        <p:spPr>
          <a:xfrm>
            <a:off x="1625861" y="6403700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RAI Strategy
+Security Plan</a:t>
            </a:r>
          </a:p>
        </p:txBody>
      </p:sp>
      <p:sp>
        <p:nvSpPr>
          <p:cNvPr id="263" name="Rectangle 262">
            <a:extLst>
              <a:ext uri="{FF2B5EF4-FFF2-40B4-BE49-F238E27FC236}">
                <a16:creationId xmlns:a16="http://schemas.microsoft.com/office/drawing/2014/main" id="{13C03D62-2FAA-1D97-8B68-784BDF86CE26}"/>
              </a:ext>
            </a:extLst>
          </p:cNvPr>
          <p:cNvSpPr/>
          <p:nvPr/>
        </p:nvSpPr>
        <p:spPr>
          <a:xfrm>
            <a:off x="3060176" y="6386576"/>
            <a:ext cx="2939030" cy="265412"/>
          </a:xfrm>
          <a:prstGeom prst="rect">
            <a:avLst/>
          </a:prstGeom>
          <a:solidFill>
            <a:srgbClr val="F5F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64" name="TextBox 263">
            <a:extLst>
              <a:ext uri="{FF2B5EF4-FFF2-40B4-BE49-F238E27FC236}">
                <a16:creationId xmlns:a16="http://schemas.microsoft.com/office/drawing/2014/main" id="{B3751160-CCD2-67C4-FA22-1AFAF0192821}"/>
              </a:ext>
            </a:extLst>
          </p:cNvPr>
          <p:cNvSpPr txBox="1"/>
          <p:nvPr/>
        </p:nvSpPr>
        <p:spPr>
          <a:xfrm>
            <a:off x="3104175" y="6403700"/>
            <a:ext cx="28510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Establish RAI
+Compliance</a:t>
            </a:r>
          </a:p>
        </p:txBody>
      </p:sp>
      <p:sp>
        <p:nvSpPr>
          <p:cNvPr id="265" name="Rectangle 264">
            <a:extLst>
              <a:ext uri="{FF2B5EF4-FFF2-40B4-BE49-F238E27FC236}">
                <a16:creationId xmlns:a16="http://schemas.microsoft.com/office/drawing/2014/main" id="{446EEFD3-38AE-CC6D-52EB-98F46C6E760B}"/>
              </a:ext>
            </a:extLst>
          </p:cNvPr>
          <p:cNvSpPr/>
          <p:nvPr/>
        </p:nvSpPr>
        <p:spPr>
          <a:xfrm>
            <a:off x="6016805" y="6386576"/>
            <a:ext cx="2939030" cy="265412"/>
          </a:xfrm>
          <a:prstGeom prst="rect">
            <a:avLst/>
          </a:prstGeom>
          <a:solidFill>
            <a:srgbClr val="F5F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A4CDAB7F-8418-D8C7-4196-49938ADB8BB8}"/>
              </a:ext>
            </a:extLst>
          </p:cNvPr>
          <p:cNvSpPr txBox="1"/>
          <p:nvPr/>
        </p:nvSpPr>
        <p:spPr>
          <a:xfrm>
            <a:off x="6060803" y="6403700"/>
            <a:ext cx="28510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RAI Governance+Security
Compliance+Value Tracking</a:t>
            </a:r>
          </a:p>
        </p:txBody>
      </p:sp>
      <p:sp>
        <p:nvSpPr>
          <p:cNvPr id="267" name="Rectangle 266">
            <a:extLst>
              <a:ext uri="{FF2B5EF4-FFF2-40B4-BE49-F238E27FC236}">
                <a16:creationId xmlns:a16="http://schemas.microsoft.com/office/drawing/2014/main" id="{59EE328C-9D63-F8FE-AD01-A209841EA783}"/>
              </a:ext>
            </a:extLst>
          </p:cNvPr>
          <p:cNvSpPr/>
          <p:nvPr/>
        </p:nvSpPr>
        <p:spPr>
          <a:xfrm>
            <a:off x="8973434" y="6386576"/>
            <a:ext cx="1460716" cy="265412"/>
          </a:xfrm>
          <a:prstGeom prst="rect">
            <a:avLst/>
          </a:prstGeom>
          <a:solidFill>
            <a:srgbClr val="F5F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68" name="TextBox 267">
            <a:extLst>
              <a:ext uri="{FF2B5EF4-FFF2-40B4-BE49-F238E27FC236}">
                <a16:creationId xmlns:a16="http://schemas.microsoft.com/office/drawing/2014/main" id="{A0C582D4-4690-0077-7246-2B5BCE2E5917}"/>
              </a:ext>
            </a:extLst>
          </p:cNvPr>
          <p:cNvSpPr txBox="1"/>
          <p:nvPr/>
        </p:nvSpPr>
        <p:spPr>
          <a:xfrm>
            <a:off x="9017432" y="6403700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Continuous RAI
· Security Excellence</a:t>
            </a:r>
          </a:p>
        </p:txBody>
      </p:sp>
      <p:sp>
        <p:nvSpPr>
          <p:cNvPr id="269" name="Rectangle 268">
            <a:extLst>
              <a:ext uri="{FF2B5EF4-FFF2-40B4-BE49-F238E27FC236}">
                <a16:creationId xmlns:a16="http://schemas.microsoft.com/office/drawing/2014/main" id="{BC8B112A-EDF1-E103-C0A8-2E6B2B93B0EE}"/>
              </a:ext>
            </a:extLst>
          </p:cNvPr>
          <p:cNvSpPr/>
          <p:nvPr/>
        </p:nvSpPr>
        <p:spPr>
          <a:xfrm>
            <a:off x="10451749" y="6386576"/>
            <a:ext cx="1460716" cy="265412"/>
          </a:xfrm>
          <a:prstGeom prst="rect">
            <a:avLst/>
          </a:prstGeom>
          <a:solidFill>
            <a:srgbClr val="F5F3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03"/>
            <a:endParaRPr sz="1600">
              <a:solidFill>
                <a:srgbClr val="FFFFFF"/>
              </a:solidFill>
              <a:latin typeface="Graphik Regular"/>
            </a:endParaRPr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756129BB-4A3A-BC75-CA3A-FE2EFC3D570C}"/>
              </a:ext>
            </a:extLst>
          </p:cNvPr>
          <p:cNvSpPr txBox="1"/>
          <p:nvPr/>
        </p:nvSpPr>
        <p:spPr>
          <a:xfrm>
            <a:off x="10495747" y="6403700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Autonomous RAI
+Compliance</a:t>
            </a:r>
          </a:p>
        </p:txBody>
      </p:sp>
      <p:sp>
        <p:nvSpPr>
          <p:cNvPr id="271" name="TextBox 270">
            <a:extLst>
              <a:ext uri="{FF2B5EF4-FFF2-40B4-BE49-F238E27FC236}">
                <a16:creationId xmlns:a16="http://schemas.microsoft.com/office/drawing/2014/main" id="{31F194AB-6404-7AAE-B5C0-8B7FDDF7AE10}"/>
              </a:ext>
            </a:extLst>
          </p:cNvPr>
          <p:cNvSpPr txBox="1"/>
          <p:nvPr/>
        </p:nvSpPr>
        <p:spPr>
          <a:xfrm>
            <a:off x="7577917" y="3200209"/>
            <a:ext cx="1372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Scale &amp;
Sustain</a:t>
            </a:r>
          </a:p>
        </p:txBody>
      </p:sp>
      <p:sp>
        <p:nvSpPr>
          <p:cNvPr id="272" name="TextBox 271">
            <a:extLst>
              <a:ext uri="{FF2B5EF4-FFF2-40B4-BE49-F238E27FC236}">
                <a16:creationId xmlns:a16="http://schemas.microsoft.com/office/drawing/2014/main" id="{458500CD-B151-EDEC-A896-1DF9DFDBB433}"/>
              </a:ext>
            </a:extLst>
          </p:cNvPr>
          <p:cNvSpPr txBox="1"/>
          <p:nvPr/>
        </p:nvSpPr>
        <p:spPr>
          <a:xfrm>
            <a:off x="6060805" y="1711896"/>
            <a:ext cx="139031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lang="en-US" sz="700">
                <a:solidFill>
                  <a:srgbClr val="1E293B"/>
                </a:solidFill>
                <a:latin typeface="Graphik Regular"/>
              </a:rPr>
              <a:t>8</a:t>
            </a:r>
            <a:r>
              <a:rPr sz="700">
                <a:solidFill>
                  <a:srgbClr val="1E293B"/>
                </a:solidFill>
                <a:latin typeface="Graphik Regular"/>
              </a:rPr>
              <a:t>0H/</a:t>
            </a:r>
            <a:r>
              <a:rPr lang="en-US" sz="700">
                <a:solidFill>
                  <a:srgbClr val="1E293B"/>
                </a:solidFill>
                <a:latin typeface="Graphik Regular"/>
              </a:rPr>
              <a:t>2</a:t>
            </a:r>
            <a:r>
              <a:rPr sz="700">
                <a:solidFill>
                  <a:srgbClr val="1E293B"/>
                </a:solidFill>
                <a:latin typeface="Graphik Regular"/>
              </a:rPr>
              <a:t>0A</a:t>
            </a:r>
          </a:p>
        </p:txBody>
      </p:sp>
      <p:sp>
        <p:nvSpPr>
          <p:cNvPr id="273" name="TextBox 272">
            <a:extLst>
              <a:ext uri="{FF2B5EF4-FFF2-40B4-BE49-F238E27FC236}">
                <a16:creationId xmlns:a16="http://schemas.microsoft.com/office/drawing/2014/main" id="{93146005-56F8-F5A1-D759-871482695A32}"/>
              </a:ext>
            </a:extLst>
          </p:cNvPr>
          <p:cNvSpPr txBox="1"/>
          <p:nvPr/>
        </p:nvSpPr>
        <p:spPr>
          <a:xfrm>
            <a:off x="7539120" y="1711896"/>
            <a:ext cx="139031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lang="en-US" sz="700">
                <a:solidFill>
                  <a:srgbClr val="1E293B"/>
                </a:solidFill>
                <a:latin typeface="Graphik Regular"/>
              </a:rPr>
              <a:t>60</a:t>
            </a:r>
            <a:r>
              <a:rPr sz="700">
                <a:solidFill>
                  <a:srgbClr val="1E293B"/>
                </a:solidFill>
                <a:latin typeface="Graphik Regular"/>
              </a:rPr>
              <a:t>H/</a:t>
            </a:r>
            <a:r>
              <a:rPr lang="en-US" sz="700">
                <a:solidFill>
                  <a:srgbClr val="1E293B"/>
                </a:solidFill>
                <a:latin typeface="Graphik Regular"/>
              </a:rPr>
              <a:t>40</a:t>
            </a:r>
            <a:r>
              <a:rPr sz="700">
                <a:solidFill>
                  <a:srgbClr val="1E293B"/>
                </a:solidFill>
                <a:latin typeface="Graphik Regular"/>
              </a:rPr>
              <a:t>A</a:t>
            </a:r>
          </a:p>
        </p:txBody>
      </p:sp>
      <p:sp>
        <p:nvSpPr>
          <p:cNvPr id="274" name="TextBox 273">
            <a:extLst>
              <a:ext uri="{FF2B5EF4-FFF2-40B4-BE49-F238E27FC236}">
                <a16:creationId xmlns:a16="http://schemas.microsoft.com/office/drawing/2014/main" id="{CE57F723-E823-7CE2-1844-8B271EDE95B8}"/>
              </a:ext>
            </a:extLst>
          </p:cNvPr>
          <p:cNvSpPr txBox="1"/>
          <p:nvPr/>
        </p:nvSpPr>
        <p:spPr>
          <a:xfrm>
            <a:off x="9017433" y="1711896"/>
            <a:ext cx="139031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lang="en-US" sz="700">
                <a:solidFill>
                  <a:srgbClr val="1E293B"/>
                </a:solidFill>
                <a:latin typeface="Graphik Regular"/>
              </a:rPr>
              <a:t>4</a:t>
            </a:r>
            <a:r>
              <a:rPr sz="700">
                <a:solidFill>
                  <a:srgbClr val="1E293B"/>
                </a:solidFill>
                <a:latin typeface="Graphik Regular"/>
              </a:rPr>
              <a:t>0H/</a:t>
            </a:r>
            <a:r>
              <a:rPr lang="en-US" sz="700">
                <a:solidFill>
                  <a:srgbClr val="1E293B"/>
                </a:solidFill>
                <a:latin typeface="Graphik Regular"/>
              </a:rPr>
              <a:t>6</a:t>
            </a:r>
            <a:r>
              <a:rPr sz="700">
                <a:solidFill>
                  <a:srgbClr val="1E293B"/>
                </a:solidFill>
                <a:latin typeface="Graphik Regular"/>
              </a:rPr>
              <a:t>0A</a:t>
            </a:r>
          </a:p>
        </p:txBody>
      </p:sp>
      <p:sp>
        <p:nvSpPr>
          <p:cNvPr id="275" name="TextBox 274">
            <a:extLst>
              <a:ext uri="{FF2B5EF4-FFF2-40B4-BE49-F238E27FC236}">
                <a16:creationId xmlns:a16="http://schemas.microsoft.com/office/drawing/2014/main" id="{46D03602-9832-685F-C47A-928EB6E056B9}"/>
              </a:ext>
            </a:extLst>
          </p:cNvPr>
          <p:cNvSpPr txBox="1"/>
          <p:nvPr/>
        </p:nvSpPr>
        <p:spPr>
          <a:xfrm>
            <a:off x="10495748" y="1711896"/>
            <a:ext cx="139031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lang="en-US" sz="700">
                <a:solidFill>
                  <a:srgbClr val="1E293B"/>
                </a:solidFill>
                <a:latin typeface="Graphik Regular"/>
              </a:rPr>
              <a:t>3</a:t>
            </a:r>
            <a:r>
              <a:rPr sz="700">
                <a:solidFill>
                  <a:srgbClr val="1E293B"/>
                </a:solidFill>
                <a:latin typeface="Graphik Regular"/>
              </a:rPr>
              <a:t>0H/</a:t>
            </a:r>
            <a:r>
              <a:rPr lang="en-US" sz="700">
                <a:solidFill>
                  <a:srgbClr val="1E293B"/>
                </a:solidFill>
                <a:latin typeface="Graphik Regular"/>
              </a:rPr>
              <a:t>7</a:t>
            </a:r>
            <a:r>
              <a:rPr sz="700">
                <a:solidFill>
                  <a:srgbClr val="1E293B"/>
                </a:solidFill>
                <a:latin typeface="Graphik Regular"/>
              </a:rPr>
              <a:t>0A</a:t>
            </a:r>
          </a:p>
        </p:txBody>
      </p:sp>
      <p:sp>
        <p:nvSpPr>
          <p:cNvPr id="276" name="TextBox 275">
            <a:extLst>
              <a:ext uri="{FF2B5EF4-FFF2-40B4-BE49-F238E27FC236}">
                <a16:creationId xmlns:a16="http://schemas.microsoft.com/office/drawing/2014/main" id="{7FF49858-9C13-1DE0-1FE0-AFF0B11CC104}"/>
              </a:ext>
            </a:extLst>
          </p:cNvPr>
          <p:cNvSpPr txBox="1"/>
          <p:nvPr/>
        </p:nvSpPr>
        <p:spPr>
          <a:xfrm>
            <a:off x="6060805" y="1985870"/>
            <a:ext cx="139031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75H/25A</a:t>
            </a:r>
          </a:p>
        </p:txBody>
      </p:sp>
      <p:sp>
        <p:nvSpPr>
          <p:cNvPr id="277" name="TextBox 276">
            <a:extLst>
              <a:ext uri="{FF2B5EF4-FFF2-40B4-BE49-F238E27FC236}">
                <a16:creationId xmlns:a16="http://schemas.microsoft.com/office/drawing/2014/main" id="{C525E49B-B528-F669-1FFA-FFC535EF548D}"/>
              </a:ext>
            </a:extLst>
          </p:cNvPr>
          <p:cNvSpPr txBox="1"/>
          <p:nvPr/>
        </p:nvSpPr>
        <p:spPr>
          <a:xfrm>
            <a:off x="7539120" y="1985870"/>
            <a:ext cx="139031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50H/50A</a:t>
            </a:r>
          </a:p>
        </p:txBody>
      </p:sp>
      <p:sp>
        <p:nvSpPr>
          <p:cNvPr id="278" name="TextBox 277">
            <a:extLst>
              <a:ext uri="{FF2B5EF4-FFF2-40B4-BE49-F238E27FC236}">
                <a16:creationId xmlns:a16="http://schemas.microsoft.com/office/drawing/2014/main" id="{53DE1355-F015-9B24-09BD-93004A413B71}"/>
              </a:ext>
            </a:extLst>
          </p:cNvPr>
          <p:cNvSpPr txBox="1"/>
          <p:nvPr/>
        </p:nvSpPr>
        <p:spPr>
          <a:xfrm>
            <a:off x="9017433" y="1985870"/>
            <a:ext cx="139031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lang="en-US" sz="700">
                <a:solidFill>
                  <a:srgbClr val="1E293B"/>
                </a:solidFill>
                <a:latin typeface="Graphik Regular"/>
              </a:rPr>
              <a:t>3</a:t>
            </a:r>
            <a:r>
              <a:rPr sz="700">
                <a:solidFill>
                  <a:srgbClr val="1E293B"/>
                </a:solidFill>
                <a:latin typeface="Graphik Regular"/>
              </a:rPr>
              <a:t>5H/</a:t>
            </a:r>
            <a:r>
              <a:rPr lang="en-US" sz="700">
                <a:solidFill>
                  <a:srgbClr val="1E293B"/>
                </a:solidFill>
                <a:latin typeface="Graphik Regular"/>
              </a:rPr>
              <a:t>6</a:t>
            </a:r>
            <a:r>
              <a:rPr sz="700">
                <a:solidFill>
                  <a:srgbClr val="1E293B"/>
                </a:solidFill>
                <a:latin typeface="Graphik Regular"/>
              </a:rPr>
              <a:t>5A</a:t>
            </a:r>
          </a:p>
        </p:txBody>
      </p:sp>
      <p:sp>
        <p:nvSpPr>
          <p:cNvPr id="279" name="TextBox 278">
            <a:extLst>
              <a:ext uri="{FF2B5EF4-FFF2-40B4-BE49-F238E27FC236}">
                <a16:creationId xmlns:a16="http://schemas.microsoft.com/office/drawing/2014/main" id="{CDBD42E2-CB74-3729-6546-89FA63AA31FC}"/>
              </a:ext>
            </a:extLst>
          </p:cNvPr>
          <p:cNvSpPr txBox="1"/>
          <p:nvPr/>
        </p:nvSpPr>
        <p:spPr>
          <a:xfrm>
            <a:off x="10495748" y="1985870"/>
            <a:ext cx="139031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lang="en-US" sz="700">
                <a:solidFill>
                  <a:srgbClr val="1E293B"/>
                </a:solidFill>
                <a:latin typeface="Graphik Regular"/>
              </a:rPr>
              <a:t>2</a:t>
            </a:r>
            <a:r>
              <a:rPr sz="700">
                <a:solidFill>
                  <a:srgbClr val="1E293B"/>
                </a:solidFill>
                <a:latin typeface="Graphik Regular"/>
              </a:rPr>
              <a:t>0H/</a:t>
            </a:r>
            <a:r>
              <a:rPr lang="en-US" sz="700">
                <a:solidFill>
                  <a:srgbClr val="1E293B"/>
                </a:solidFill>
                <a:latin typeface="Graphik Regular"/>
              </a:rPr>
              <a:t>80</a:t>
            </a:r>
            <a:r>
              <a:rPr sz="700">
                <a:solidFill>
                  <a:srgbClr val="1E293B"/>
                </a:solidFill>
                <a:latin typeface="Graphik Regular"/>
              </a:rPr>
              <a:t>A</a:t>
            </a:r>
          </a:p>
        </p:txBody>
      </p:sp>
      <p:sp>
        <p:nvSpPr>
          <p:cNvPr id="280" name="TextBox 279">
            <a:extLst>
              <a:ext uri="{FF2B5EF4-FFF2-40B4-BE49-F238E27FC236}">
                <a16:creationId xmlns:a16="http://schemas.microsoft.com/office/drawing/2014/main" id="{7E569F06-4576-3099-B02A-7AE86FCB152A}"/>
              </a:ext>
            </a:extLst>
          </p:cNvPr>
          <p:cNvSpPr txBox="1"/>
          <p:nvPr/>
        </p:nvSpPr>
        <p:spPr>
          <a:xfrm>
            <a:off x="6060805" y="2259843"/>
            <a:ext cx="139031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sz="700">
                <a:solidFill>
                  <a:srgbClr val="1E293B"/>
                </a:solidFill>
                <a:latin typeface="Graphik Regular"/>
              </a:rPr>
              <a:t>70H/30A</a:t>
            </a:r>
          </a:p>
        </p:txBody>
      </p:sp>
      <p:sp>
        <p:nvSpPr>
          <p:cNvPr id="281" name="TextBox 280">
            <a:extLst>
              <a:ext uri="{FF2B5EF4-FFF2-40B4-BE49-F238E27FC236}">
                <a16:creationId xmlns:a16="http://schemas.microsoft.com/office/drawing/2014/main" id="{3D484E7D-693A-93CB-E89D-E3DBCE3E9E2E}"/>
              </a:ext>
            </a:extLst>
          </p:cNvPr>
          <p:cNvSpPr txBox="1"/>
          <p:nvPr/>
        </p:nvSpPr>
        <p:spPr>
          <a:xfrm>
            <a:off x="7539120" y="2259843"/>
            <a:ext cx="139031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lang="en-US" sz="700">
                <a:solidFill>
                  <a:srgbClr val="1E293B"/>
                </a:solidFill>
                <a:latin typeface="Graphik Regular"/>
              </a:rPr>
              <a:t>50H</a:t>
            </a:r>
            <a:r>
              <a:rPr sz="700">
                <a:solidFill>
                  <a:srgbClr val="1E293B"/>
                </a:solidFill>
                <a:latin typeface="Graphik Regular"/>
              </a:rPr>
              <a:t>/5</a:t>
            </a:r>
            <a:r>
              <a:rPr lang="en-US" sz="700">
                <a:solidFill>
                  <a:srgbClr val="1E293B"/>
                </a:solidFill>
                <a:latin typeface="Graphik Regular"/>
              </a:rPr>
              <a:t>0</a:t>
            </a:r>
            <a:r>
              <a:rPr sz="700">
                <a:solidFill>
                  <a:srgbClr val="1E293B"/>
                </a:solidFill>
                <a:latin typeface="Graphik Regular"/>
              </a:rPr>
              <a:t>A</a:t>
            </a:r>
          </a:p>
        </p:txBody>
      </p:sp>
      <p:sp>
        <p:nvSpPr>
          <p:cNvPr id="282" name="TextBox 281">
            <a:extLst>
              <a:ext uri="{FF2B5EF4-FFF2-40B4-BE49-F238E27FC236}">
                <a16:creationId xmlns:a16="http://schemas.microsoft.com/office/drawing/2014/main" id="{124CDD3C-75D3-82AD-D564-FC7A223E1720}"/>
              </a:ext>
            </a:extLst>
          </p:cNvPr>
          <p:cNvSpPr txBox="1"/>
          <p:nvPr/>
        </p:nvSpPr>
        <p:spPr>
          <a:xfrm>
            <a:off x="9017433" y="2259843"/>
            <a:ext cx="139031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lang="en-US" sz="700">
                <a:solidFill>
                  <a:srgbClr val="1E293B"/>
                </a:solidFill>
                <a:latin typeface="Graphik Regular"/>
              </a:rPr>
              <a:t>35</a:t>
            </a:r>
            <a:r>
              <a:rPr sz="700">
                <a:solidFill>
                  <a:srgbClr val="1E293B"/>
                </a:solidFill>
                <a:latin typeface="Graphik Regular"/>
              </a:rPr>
              <a:t>H/</a:t>
            </a:r>
            <a:r>
              <a:rPr lang="en-US" sz="700">
                <a:solidFill>
                  <a:srgbClr val="1E293B"/>
                </a:solidFill>
                <a:latin typeface="Graphik Regular"/>
              </a:rPr>
              <a:t>65</a:t>
            </a:r>
            <a:r>
              <a:rPr sz="700">
                <a:solidFill>
                  <a:srgbClr val="1E293B"/>
                </a:solidFill>
                <a:latin typeface="Graphik Regular"/>
              </a:rPr>
              <a:t>A</a:t>
            </a:r>
          </a:p>
        </p:txBody>
      </p:sp>
      <p:sp>
        <p:nvSpPr>
          <p:cNvPr id="283" name="TextBox 282">
            <a:extLst>
              <a:ext uri="{FF2B5EF4-FFF2-40B4-BE49-F238E27FC236}">
                <a16:creationId xmlns:a16="http://schemas.microsoft.com/office/drawing/2014/main" id="{2A79991E-DFBF-4B29-9B73-E497C11232E5}"/>
              </a:ext>
            </a:extLst>
          </p:cNvPr>
          <p:cNvSpPr txBox="1"/>
          <p:nvPr/>
        </p:nvSpPr>
        <p:spPr>
          <a:xfrm>
            <a:off x="10495748" y="2259843"/>
            <a:ext cx="139031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103"/>
            <a:r>
              <a:rPr lang="en-US" sz="700">
                <a:solidFill>
                  <a:srgbClr val="1E293B"/>
                </a:solidFill>
                <a:latin typeface="Graphik Regular"/>
              </a:rPr>
              <a:t>2</a:t>
            </a:r>
            <a:r>
              <a:rPr sz="700">
                <a:solidFill>
                  <a:srgbClr val="1E293B"/>
                </a:solidFill>
                <a:latin typeface="Graphik Regular"/>
              </a:rPr>
              <a:t>0H/</a:t>
            </a:r>
            <a:r>
              <a:rPr lang="en-US" sz="700">
                <a:solidFill>
                  <a:srgbClr val="1E293B"/>
                </a:solidFill>
                <a:latin typeface="Graphik Regular"/>
              </a:rPr>
              <a:t>8</a:t>
            </a:r>
            <a:r>
              <a:rPr sz="700">
                <a:solidFill>
                  <a:srgbClr val="1E293B"/>
                </a:solidFill>
                <a:latin typeface="Graphik Regular"/>
              </a:rPr>
              <a:t>0A</a:t>
            </a:r>
          </a:p>
        </p:txBody>
      </p:sp>
    </p:spTree>
    <p:extLst>
      <p:ext uri="{BB962C8B-B14F-4D97-AF65-F5344CB8AC3E}">
        <p14:creationId xmlns:p14="http://schemas.microsoft.com/office/powerpoint/2010/main" val="25119634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D44A33-98D3-A6F6-360D-6725FA80F4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FBA18474-3E8A-4C93-FFD1-C3E8B4165C2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66000">
                <a:srgbClr val="FBEDE0">
                  <a:alpha val="94000"/>
                </a:srgbClr>
              </a:gs>
              <a:gs pos="33000">
                <a:srgbClr val="FDDBF8"/>
              </a:gs>
              <a:gs pos="100000">
                <a:schemeClr val="bg1">
                  <a:alpha val="87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108000" rIns="108000" bIns="108000" rtlCol="0" anchor="t"/>
          <a:lstStyle/>
          <a:p>
            <a:endParaRPr lang="en-US" sz="1600">
              <a:solidFill>
                <a:schemeClr val="accent1"/>
              </a:solidFill>
              <a:latin typeface="Graphik Semibold" panose="020B0703030202060203" pitchFamily="34" charset="0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42D1AC93-0AFF-26F2-B7DE-BD5D97D8E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403828"/>
          </a:xfrm>
        </p:spPr>
        <p:txBody>
          <a:bodyPr/>
          <a:lstStyle/>
          <a:p>
            <a:r>
              <a:rPr lang="en-US" noProof="0"/>
              <a:t>Managed Reinvention Services – Commercial models</a:t>
            </a:r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4465819-6388-8D41-F0A3-55AA89BD358B}"/>
              </a:ext>
            </a:extLst>
          </p:cNvPr>
          <p:cNvSpPr txBox="1"/>
          <p:nvPr/>
        </p:nvSpPr>
        <p:spPr>
          <a:xfrm>
            <a:off x="5259167" y="6588097"/>
            <a:ext cx="2377440" cy="2224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sz="1000" noProof="0">
                <a:latin typeface="Graphik Light" panose="020B0403030202060203" pitchFamily="34" charset="0"/>
              </a:rPr>
              <a:t>Internal Use Only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809D61A-C5DC-D185-B6BA-20342F6DB2B5}"/>
              </a:ext>
            </a:extLst>
          </p:cNvPr>
          <p:cNvSpPr txBox="1">
            <a:spLocks/>
          </p:cNvSpPr>
          <p:nvPr/>
        </p:nvSpPr>
        <p:spPr>
          <a:xfrm>
            <a:off x="563411" y="1109663"/>
            <a:ext cx="11417225" cy="384048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accent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  <a:lvl2pPr marL="228594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189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783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377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5" name="Shape 13">
            <a:extLst>
              <a:ext uri="{FF2B5EF4-FFF2-40B4-BE49-F238E27FC236}">
                <a16:creationId xmlns:a16="http://schemas.microsoft.com/office/drawing/2014/main" id="{BFF5BA52-0AE3-F7D2-0485-815483CB7F24}"/>
              </a:ext>
            </a:extLst>
          </p:cNvPr>
          <p:cNvSpPr/>
          <p:nvPr/>
        </p:nvSpPr>
        <p:spPr>
          <a:xfrm>
            <a:off x="426722" y="4282754"/>
            <a:ext cx="3438142" cy="2218944"/>
          </a:xfrm>
          <a:prstGeom prst="rect">
            <a:avLst/>
          </a:prstGeom>
          <a:solidFill>
            <a:srgbClr val="F7F4FC"/>
          </a:solidFill>
          <a:ln w="6350">
            <a:solidFill>
              <a:srgbClr val="D1CCE8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6" name="Shape 14">
            <a:extLst>
              <a:ext uri="{FF2B5EF4-FFF2-40B4-BE49-F238E27FC236}">
                <a16:creationId xmlns:a16="http://schemas.microsoft.com/office/drawing/2014/main" id="{C3FD2136-D71E-F536-3B93-8C28C416FE1B}"/>
              </a:ext>
            </a:extLst>
          </p:cNvPr>
          <p:cNvSpPr/>
          <p:nvPr/>
        </p:nvSpPr>
        <p:spPr>
          <a:xfrm>
            <a:off x="426722" y="4282754"/>
            <a:ext cx="3438142" cy="45719"/>
          </a:xfrm>
          <a:prstGeom prst="rect">
            <a:avLst/>
          </a:prstGeom>
          <a:solidFill>
            <a:srgbClr val="5B2D8E"/>
          </a:solidFill>
          <a:ln w="12700">
            <a:solidFill>
              <a:srgbClr val="5B2D8E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7" name="Shape 15">
            <a:extLst>
              <a:ext uri="{FF2B5EF4-FFF2-40B4-BE49-F238E27FC236}">
                <a16:creationId xmlns:a16="http://schemas.microsoft.com/office/drawing/2014/main" id="{6E4F3A1D-E2D4-DA2E-1AD7-2D583CB38533}"/>
              </a:ext>
            </a:extLst>
          </p:cNvPr>
          <p:cNvSpPr/>
          <p:nvPr/>
        </p:nvSpPr>
        <p:spPr>
          <a:xfrm>
            <a:off x="597648" y="4421946"/>
            <a:ext cx="390144" cy="292608"/>
          </a:xfrm>
          <a:prstGeom prst="rect">
            <a:avLst/>
          </a:prstGeom>
          <a:solidFill>
            <a:srgbClr val="5B2D8E"/>
          </a:solidFill>
          <a:ln w="12700">
            <a:solidFill>
              <a:srgbClr val="5B2D8E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9" name="Text 16">
            <a:extLst>
              <a:ext uri="{FF2B5EF4-FFF2-40B4-BE49-F238E27FC236}">
                <a16:creationId xmlns:a16="http://schemas.microsoft.com/office/drawing/2014/main" id="{207A68C7-EFB8-6B09-55BA-469B91166DBA}"/>
              </a:ext>
            </a:extLst>
          </p:cNvPr>
          <p:cNvSpPr/>
          <p:nvPr/>
        </p:nvSpPr>
        <p:spPr>
          <a:xfrm>
            <a:off x="586428" y="4421946"/>
            <a:ext cx="390144" cy="292608"/>
          </a:xfrm>
          <a:prstGeom prst="rect">
            <a:avLst/>
          </a:prstGeom>
          <a:solidFill>
            <a:schemeClr val="accent1"/>
          </a:solidFill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67" b="1">
                <a:solidFill>
                  <a:srgbClr val="FFFFFF"/>
                </a:solidFill>
                <a:latin typeface="Graphik" pitchFamily="34" charset="0"/>
                <a:ea typeface="Graphik" pitchFamily="34" charset="-122"/>
                <a:cs typeface="Graphik" pitchFamily="34" charset="-120"/>
              </a:rPr>
              <a:t>P1</a:t>
            </a:r>
            <a:endParaRPr lang="en-US" sz="1067"/>
          </a:p>
        </p:txBody>
      </p:sp>
      <p:sp>
        <p:nvSpPr>
          <p:cNvPr id="11" name="Text 17">
            <a:extLst>
              <a:ext uri="{FF2B5EF4-FFF2-40B4-BE49-F238E27FC236}">
                <a16:creationId xmlns:a16="http://schemas.microsoft.com/office/drawing/2014/main" id="{2148E4DF-80BE-B6BC-3BB1-147C47BAF6A1}"/>
              </a:ext>
            </a:extLst>
          </p:cNvPr>
          <p:cNvSpPr/>
          <p:nvPr/>
        </p:nvSpPr>
        <p:spPr>
          <a:xfrm>
            <a:off x="1074108" y="4421946"/>
            <a:ext cx="29992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67" b="1">
                <a:solidFill>
                  <a:srgbClr val="5B2D8E"/>
                </a:solidFill>
                <a:latin typeface="Graphik" pitchFamily="34" charset="0"/>
                <a:ea typeface="Graphik" pitchFamily="34" charset="-122"/>
                <a:cs typeface="Graphik" pitchFamily="34" charset="-120"/>
              </a:rPr>
              <a:t>The floor rule</a:t>
            </a:r>
            <a:endParaRPr lang="en-US" sz="1267"/>
          </a:p>
        </p:txBody>
      </p:sp>
      <p:sp>
        <p:nvSpPr>
          <p:cNvPr id="14" name="Text 19">
            <a:extLst>
              <a:ext uri="{FF2B5EF4-FFF2-40B4-BE49-F238E27FC236}">
                <a16:creationId xmlns:a16="http://schemas.microsoft.com/office/drawing/2014/main" id="{A4FA4809-D59E-8753-5FA0-9381D77736B6}"/>
              </a:ext>
            </a:extLst>
          </p:cNvPr>
          <p:cNvSpPr/>
          <p:nvPr/>
        </p:nvSpPr>
        <p:spPr>
          <a:xfrm>
            <a:off x="597648" y="4934010"/>
            <a:ext cx="3137886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38000"/>
              </a:lnSpc>
            </a:pPr>
            <a:r>
              <a:rPr lang="en-US" sz="1000">
                <a:latin typeface="Graphik" pitchFamily="34" charset="0"/>
                <a:ea typeface="Graphik" pitchFamily="34" charset="-122"/>
                <a:cs typeface="Graphik" pitchFamily="34" charset="-120"/>
              </a:rPr>
              <a:t>Autonomy is bounded by the most restrictive constraint that applies. A P4 incident on a Tier-3 service normally gets L5 (full autonomy). Add a PCI-DSS flag and it drops to L3. Add a safety-critical flag and it drops to L2. The most restrictive constraint wins, always.</a:t>
            </a:r>
            <a:endParaRPr lang="en-US" sz="1000"/>
          </a:p>
        </p:txBody>
      </p:sp>
      <p:sp>
        <p:nvSpPr>
          <p:cNvPr id="16" name="Shape 20">
            <a:extLst>
              <a:ext uri="{FF2B5EF4-FFF2-40B4-BE49-F238E27FC236}">
                <a16:creationId xmlns:a16="http://schemas.microsoft.com/office/drawing/2014/main" id="{2A55A291-6FBD-91E4-89EA-CCAA84E633F8}"/>
              </a:ext>
            </a:extLst>
          </p:cNvPr>
          <p:cNvSpPr/>
          <p:nvPr/>
        </p:nvSpPr>
        <p:spPr>
          <a:xfrm>
            <a:off x="4376930" y="4282754"/>
            <a:ext cx="3438142" cy="2218944"/>
          </a:xfrm>
          <a:prstGeom prst="rect">
            <a:avLst/>
          </a:prstGeom>
          <a:solidFill>
            <a:srgbClr val="F7F4FC"/>
          </a:solidFill>
          <a:ln w="6350">
            <a:solidFill>
              <a:srgbClr val="D1CCE8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18" name="Shape 21">
            <a:extLst>
              <a:ext uri="{FF2B5EF4-FFF2-40B4-BE49-F238E27FC236}">
                <a16:creationId xmlns:a16="http://schemas.microsoft.com/office/drawing/2014/main" id="{4F5143FB-8703-5B5B-4B9A-47CC1219725E}"/>
              </a:ext>
            </a:extLst>
          </p:cNvPr>
          <p:cNvSpPr/>
          <p:nvPr/>
        </p:nvSpPr>
        <p:spPr>
          <a:xfrm>
            <a:off x="4376930" y="4282754"/>
            <a:ext cx="3438142" cy="45719"/>
          </a:xfrm>
          <a:prstGeom prst="rect">
            <a:avLst/>
          </a:prstGeom>
          <a:solidFill>
            <a:srgbClr val="7B4DB3"/>
          </a:solidFill>
          <a:ln w="12700">
            <a:solidFill>
              <a:srgbClr val="7B4DB3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19" name="Shape 22">
            <a:extLst>
              <a:ext uri="{FF2B5EF4-FFF2-40B4-BE49-F238E27FC236}">
                <a16:creationId xmlns:a16="http://schemas.microsoft.com/office/drawing/2014/main" id="{98ADB6E8-A6C2-7156-11B9-B15A201982E1}"/>
              </a:ext>
            </a:extLst>
          </p:cNvPr>
          <p:cNvSpPr/>
          <p:nvPr/>
        </p:nvSpPr>
        <p:spPr>
          <a:xfrm>
            <a:off x="4547856" y="4421946"/>
            <a:ext cx="390144" cy="292608"/>
          </a:xfrm>
          <a:prstGeom prst="rect">
            <a:avLst/>
          </a:prstGeom>
          <a:solidFill>
            <a:schemeClr val="accent1"/>
          </a:solidFill>
          <a:ln w="12700">
            <a:solidFill>
              <a:srgbClr val="7B4DB3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20" name="Text 23">
            <a:extLst>
              <a:ext uri="{FF2B5EF4-FFF2-40B4-BE49-F238E27FC236}">
                <a16:creationId xmlns:a16="http://schemas.microsoft.com/office/drawing/2014/main" id="{0FD681E4-ECD1-FB37-6C5E-3BFFCA1CD126}"/>
              </a:ext>
            </a:extLst>
          </p:cNvPr>
          <p:cNvSpPr/>
          <p:nvPr/>
        </p:nvSpPr>
        <p:spPr>
          <a:xfrm>
            <a:off x="4536636" y="4421946"/>
            <a:ext cx="39014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67" b="1">
                <a:solidFill>
                  <a:srgbClr val="FFFFFF"/>
                </a:solidFill>
                <a:latin typeface="Graphik" pitchFamily="34" charset="0"/>
                <a:ea typeface="Graphik" pitchFamily="34" charset="-122"/>
                <a:cs typeface="Graphik" pitchFamily="34" charset="-120"/>
              </a:rPr>
              <a:t>P2</a:t>
            </a:r>
            <a:endParaRPr lang="en-US" sz="1067"/>
          </a:p>
        </p:txBody>
      </p:sp>
      <p:sp>
        <p:nvSpPr>
          <p:cNvPr id="21" name="Text 24">
            <a:extLst>
              <a:ext uri="{FF2B5EF4-FFF2-40B4-BE49-F238E27FC236}">
                <a16:creationId xmlns:a16="http://schemas.microsoft.com/office/drawing/2014/main" id="{42892BCF-3443-EF2C-4993-098686422A27}"/>
              </a:ext>
            </a:extLst>
          </p:cNvPr>
          <p:cNvSpPr/>
          <p:nvPr/>
        </p:nvSpPr>
        <p:spPr>
          <a:xfrm>
            <a:off x="5024316" y="4421946"/>
            <a:ext cx="29992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67" b="1">
                <a:solidFill>
                  <a:srgbClr val="7B4DB3"/>
                </a:solidFill>
                <a:latin typeface="Graphik" pitchFamily="34" charset="0"/>
                <a:ea typeface="Graphik" pitchFamily="34" charset="-122"/>
                <a:cs typeface="Graphik" pitchFamily="34" charset="-120"/>
              </a:rPr>
              <a:t>Autonomy is earned, not assumed</a:t>
            </a:r>
            <a:endParaRPr lang="en-US" sz="1267"/>
          </a:p>
        </p:txBody>
      </p:sp>
      <p:sp>
        <p:nvSpPr>
          <p:cNvPr id="22" name="Text 26">
            <a:extLst>
              <a:ext uri="{FF2B5EF4-FFF2-40B4-BE49-F238E27FC236}">
                <a16:creationId xmlns:a16="http://schemas.microsoft.com/office/drawing/2014/main" id="{4E67EA2F-A8EA-554B-FC22-B411F4AB3C60}"/>
              </a:ext>
            </a:extLst>
          </p:cNvPr>
          <p:cNvSpPr/>
          <p:nvPr/>
        </p:nvSpPr>
        <p:spPr>
          <a:xfrm>
            <a:off x="4547856" y="4934010"/>
            <a:ext cx="309629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38000"/>
              </a:lnSpc>
            </a:pPr>
            <a:r>
              <a:rPr lang="en-US" sz="1000">
                <a:latin typeface="Graphik" pitchFamily="34" charset="0"/>
                <a:ea typeface="Graphik" pitchFamily="34" charset="-122"/>
                <a:cs typeface="Graphik" pitchFamily="34" charset="-120"/>
              </a:rPr>
              <a:t>Day-1 positions are conservative. As graph confidence matures, the pattern library grows, and the operators confirms inferred edges, autonomy levels are promoted. A service starting at L3 can reach L4 at maturity when confidence crosses the threshold, driving the outcome uplift model.</a:t>
            </a:r>
            <a:endParaRPr lang="en-US" sz="1000"/>
          </a:p>
        </p:txBody>
      </p:sp>
      <p:sp>
        <p:nvSpPr>
          <p:cNvPr id="23" name="Shape 27">
            <a:extLst>
              <a:ext uri="{FF2B5EF4-FFF2-40B4-BE49-F238E27FC236}">
                <a16:creationId xmlns:a16="http://schemas.microsoft.com/office/drawing/2014/main" id="{C1B2E77F-88CF-2BB2-7A34-9FCA8A94703B}"/>
              </a:ext>
            </a:extLst>
          </p:cNvPr>
          <p:cNvSpPr/>
          <p:nvPr/>
        </p:nvSpPr>
        <p:spPr>
          <a:xfrm>
            <a:off x="8327138" y="4282754"/>
            <a:ext cx="3438142" cy="2218944"/>
          </a:xfrm>
          <a:prstGeom prst="rect">
            <a:avLst/>
          </a:prstGeom>
          <a:solidFill>
            <a:srgbClr val="F7F4FC"/>
          </a:solidFill>
          <a:ln w="6350">
            <a:solidFill>
              <a:srgbClr val="D1CCE8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24" name="Shape 28">
            <a:extLst>
              <a:ext uri="{FF2B5EF4-FFF2-40B4-BE49-F238E27FC236}">
                <a16:creationId xmlns:a16="http://schemas.microsoft.com/office/drawing/2014/main" id="{7CC79491-8685-15ED-EF8E-F25F7D0634BD}"/>
              </a:ext>
            </a:extLst>
          </p:cNvPr>
          <p:cNvSpPr/>
          <p:nvPr/>
        </p:nvSpPr>
        <p:spPr>
          <a:xfrm>
            <a:off x="8327138" y="4282754"/>
            <a:ext cx="3438142" cy="45719"/>
          </a:xfrm>
          <a:prstGeom prst="rect">
            <a:avLst/>
          </a:prstGeom>
          <a:solidFill>
            <a:srgbClr val="9B6FD4"/>
          </a:solidFill>
          <a:ln w="12700">
            <a:solidFill>
              <a:srgbClr val="9B6FD4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25" name="Shape 29">
            <a:extLst>
              <a:ext uri="{FF2B5EF4-FFF2-40B4-BE49-F238E27FC236}">
                <a16:creationId xmlns:a16="http://schemas.microsoft.com/office/drawing/2014/main" id="{FF3CC789-9CBA-8473-2800-E15A8FAB144C}"/>
              </a:ext>
            </a:extLst>
          </p:cNvPr>
          <p:cNvSpPr/>
          <p:nvPr/>
        </p:nvSpPr>
        <p:spPr>
          <a:xfrm>
            <a:off x="8498064" y="4421946"/>
            <a:ext cx="390144" cy="292608"/>
          </a:xfrm>
          <a:prstGeom prst="rect">
            <a:avLst/>
          </a:prstGeom>
          <a:solidFill>
            <a:srgbClr val="9B6FD4"/>
          </a:solidFill>
          <a:ln w="12700">
            <a:solidFill>
              <a:srgbClr val="9B6FD4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35" name="Text 30">
            <a:extLst>
              <a:ext uri="{FF2B5EF4-FFF2-40B4-BE49-F238E27FC236}">
                <a16:creationId xmlns:a16="http://schemas.microsoft.com/office/drawing/2014/main" id="{F346153C-F0D9-051A-E80D-9B3B60A94D5C}"/>
              </a:ext>
            </a:extLst>
          </p:cNvPr>
          <p:cNvSpPr/>
          <p:nvPr/>
        </p:nvSpPr>
        <p:spPr>
          <a:xfrm>
            <a:off x="8486844" y="4421946"/>
            <a:ext cx="390144" cy="292608"/>
          </a:xfrm>
          <a:prstGeom prst="rect">
            <a:avLst/>
          </a:prstGeom>
          <a:solidFill>
            <a:schemeClr val="accent1"/>
          </a:solidFill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67" b="1">
                <a:solidFill>
                  <a:srgbClr val="FFFFFF"/>
                </a:solidFill>
                <a:latin typeface="Graphik" pitchFamily="34" charset="0"/>
                <a:ea typeface="Graphik" pitchFamily="34" charset="-122"/>
                <a:cs typeface="Graphik" pitchFamily="34" charset="-120"/>
              </a:rPr>
              <a:t>P3</a:t>
            </a:r>
            <a:endParaRPr lang="en-US" sz="1067"/>
          </a:p>
        </p:txBody>
      </p:sp>
      <p:sp>
        <p:nvSpPr>
          <p:cNvPr id="36" name="Text 31">
            <a:extLst>
              <a:ext uri="{FF2B5EF4-FFF2-40B4-BE49-F238E27FC236}">
                <a16:creationId xmlns:a16="http://schemas.microsoft.com/office/drawing/2014/main" id="{1DC14BF3-C304-34DC-8848-A31C5D65EB45}"/>
              </a:ext>
            </a:extLst>
          </p:cNvPr>
          <p:cNvSpPr/>
          <p:nvPr/>
        </p:nvSpPr>
        <p:spPr>
          <a:xfrm>
            <a:off x="8968914" y="4421946"/>
            <a:ext cx="282525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67" b="1">
                <a:solidFill>
                  <a:srgbClr val="9B6FD4"/>
                </a:solidFill>
                <a:latin typeface="Graphik" pitchFamily="34" charset="0"/>
                <a:ea typeface="Graphik" pitchFamily="34" charset="-122"/>
                <a:cs typeface="Graphik" pitchFamily="34" charset="-120"/>
              </a:rPr>
              <a:t>Human override is always available</a:t>
            </a:r>
            <a:endParaRPr lang="en-US" sz="1267"/>
          </a:p>
        </p:txBody>
      </p:sp>
      <p:sp>
        <p:nvSpPr>
          <p:cNvPr id="37" name="Text 33">
            <a:extLst>
              <a:ext uri="{FF2B5EF4-FFF2-40B4-BE49-F238E27FC236}">
                <a16:creationId xmlns:a16="http://schemas.microsoft.com/office/drawing/2014/main" id="{258D2F9A-FF6B-00B0-E3C0-9423E6DD81D2}"/>
              </a:ext>
            </a:extLst>
          </p:cNvPr>
          <p:cNvSpPr/>
          <p:nvPr/>
        </p:nvSpPr>
        <p:spPr>
          <a:xfrm>
            <a:off x="8498064" y="4934010"/>
            <a:ext cx="3096768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38000"/>
              </a:lnSpc>
            </a:pPr>
            <a:r>
              <a:rPr lang="en-US" sz="1000">
                <a:latin typeface="Graphik" pitchFamily="34" charset="0"/>
                <a:ea typeface="Graphik" pitchFamily="34" charset="-122"/>
                <a:cs typeface="Graphik" pitchFamily="34" charset="-120"/>
              </a:rPr>
              <a:t>Any engineer can override any AI action at any point. L5 means the AI acts without asking, but a human can review the action log within the verification window and reverse any action. No action is irreversible unless explicitly confirmed.</a:t>
            </a:r>
            <a:endParaRPr lang="en-US" sz="1000"/>
          </a:p>
        </p:txBody>
      </p:sp>
      <p:sp>
        <p:nvSpPr>
          <p:cNvPr id="38" name="Shape 34">
            <a:extLst>
              <a:ext uri="{FF2B5EF4-FFF2-40B4-BE49-F238E27FC236}">
                <a16:creationId xmlns:a16="http://schemas.microsoft.com/office/drawing/2014/main" id="{9DA55145-D626-A330-AF6D-90FED2F9D404}"/>
              </a:ext>
            </a:extLst>
          </p:cNvPr>
          <p:cNvSpPr/>
          <p:nvPr/>
        </p:nvSpPr>
        <p:spPr>
          <a:xfrm>
            <a:off x="426720" y="4072902"/>
            <a:ext cx="11338560" cy="9753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CA1DF3E-CE2F-ED63-DE96-DCFA32A74935}"/>
              </a:ext>
            </a:extLst>
          </p:cNvPr>
          <p:cNvCxnSpPr>
            <a:cxnSpLocks/>
          </p:cNvCxnSpPr>
          <p:nvPr/>
        </p:nvCxnSpPr>
        <p:spPr>
          <a:xfrm>
            <a:off x="426960" y="4812091"/>
            <a:ext cx="3438142" cy="0"/>
          </a:xfrm>
          <a:prstGeom prst="line">
            <a:avLst/>
          </a:prstGeom>
          <a:solidFill>
            <a:srgbClr val="D1CCE8"/>
          </a:solidFill>
          <a:ln w="12700">
            <a:solidFill>
              <a:srgbClr val="D1CCE8"/>
            </a:solidFill>
            <a:prstDash val="solid"/>
          </a:ln>
        </p:spPr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A5B1D050-F4A9-F89D-71BD-6608C8116134}"/>
              </a:ext>
            </a:extLst>
          </p:cNvPr>
          <p:cNvCxnSpPr>
            <a:cxnSpLocks/>
          </p:cNvCxnSpPr>
          <p:nvPr/>
        </p:nvCxnSpPr>
        <p:spPr>
          <a:xfrm>
            <a:off x="4391631" y="4821844"/>
            <a:ext cx="3438142" cy="0"/>
          </a:xfrm>
          <a:prstGeom prst="line">
            <a:avLst/>
          </a:prstGeom>
          <a:solidFill>
            <a:srgbClr val="D1CCE8"/>
          </a:solidFill>
          <a:ln w="12700">
            <a:solidFill>
              <a:srgbClr val="D1CCE8"/>
            </a:solidFill>
            <a:prstDash val="solid"/>
          </a:ln>
        </p:spPr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BB188423-8A75-2C19-7D32-DE4509D9A8BC}"/>
              </a:ext>
            </a:extLst>
          </p:cNvPr>
          <p:cNvCxnSpPr>
            <a:cxnSpLocks/>
          </p:cNvCxnSpPr>
          <p:nvPr/>
        </p:nvCxnSpPr>
        <p:spPr>
          <a:xfrm>
            <a:off x="8327376" y="4823636"/>
            <a:ext cx="3438142" cy="0"/>
          </a:xfrm>
          <a:prstGeom prst="line">
            <a:avLst/>
          </a:prstGeom>
          <a:solidFill>
            <a:srgbClr val="D1CCE8"/>
          </a:solidFill>
          <a:ln w="12700">
            <a:solidFill>
              <a:srgbClr val="D1CCE8"/>
            </a:solidFill>
            <a:prstDash val="solid"/>
          </a:ln>
        </p:spPr>
      </p:cxnSp>
      <p:sp>
        <p:nvSpPr>
          <p:cNvPr id="42" name="Text 35">
            <a:extLst>
              <a:ext uri="{FF2B5EF4-FFF2-40B4-BE49-F238E27FC236}">
                <a16:creationId xmlns:a16="http://schemas.microsoft.com/office/drawing/2014/main" id="{5F0F5438-2560-C130-FC5F-7BE6ABF460AD}"/>
              </a:ext>
            </a:extLst>
          </p:cNvPr>
          <p:cNvSpPr/>
          <p:nvPr/>
        </p:nvSpPr>
        <p:spPr>
          <a:xfrm>
            <a:off x="426720" y="1600278"/>
            <a:ext cx="7315200" cy="195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933" b="1" kern="0" spc="267">
                <a:solidFill>
                  <a:srgbClr val="6B7280"/>
                </a:solidFill>
                <a:latin typeface="Graphik" pitchFamily="34" charset="0"/>
                <a:ea typeface="Graphik" pitchFamily="34" charset="-122"/>
                <a:cs typeface="Graphik" pitchFamily="34" charset="-120"/>
              </a:rPr>
              <a:t>AUTONOMY LEVEL DEFINITIONS</a:t>
            </a:r>
            <a:endParaRPr lang="en-US" sz="933"/>
          </a:p>
        </p:txBody>
      </p:sp>
      <p:sp>
        <p:nvSpPr>
          <p:cNvPr id="43" name="Shape 36">
            <a:extLst>
              <a:ext uri="{FF2B5EF4-FFF2-40B4-BE49-F238E27FC236}">
                <a16:creationId xmlns:a16="http://schemas.microsoft.com/office/drawing/2014/main" id="{AD350A5B-7A37-39F1-380A-9D080E374BEB}"/>
              </a:ext>
            </a:extLst>
          </p:cNvPr>
          <p:cNvSpPr/>
          <p:nvPr/>
        </p:nvSpPr>
        <p:spPr>
          <a:xfrm>
            <a:off x="426720" y="1892888"/>
            <a:ext cx="2243328" cy="1780032"/>
          </a:xfrm>
          <a:prstGeom prst="rect">
            <a:avLst/>
          </a:prstGeom>
          <a:solidFill>
            <a:srgbClr val="F7F4FC"/>
          </a:solidFill>
          <a:ln w="6350">
            <a:solidFill>
              <a:srgbClr val="D1CCE8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44" name="Shape 37">
            <a:extLst>
              <a:ext uri="{FF2B5EF4-FFF2-40B4-BE49-F238E27FC236}">
                <a16:creationId xmlns:a16="http://schemas.microsoft.com/office/drawing/2014/main" id="{9472F033-F8CD-D3EC-BBDB-CDC0DFBA5761}"/>
              </a:ext>
            </a:extLst>
          </p:cNvPr>
          <p:cNvSpPr/>
          <p:nvPr/>
        </p:nvSpPr>
        <p:spPr>
          <a:xfrm>
            <a:off x="426720" y="1892888"/>
            <a:ext cx="60960" cy="1780032"/>
          </a:xfrm>
          <a:prstGeom prst="rect">
            <a:avLst/>
          </a:prstGeom>
          <a:solidFill>
            <a:srgbClr val="5B2D8E"/>
          </a:solidFill>
          <a:ln w="12700">
            <a:solidFill>
              <a:srgbClr val="5B2D8E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45" name="Shape 38">
            <a:extLst>
              <a:ext uri="{FF2B5EF4-FFF2-40B4-BE49-F238E27FC236}">
                <a16:creationId xmlns:a16="http://schemas.microsoft.com/office/drawing/2014/main" id="{5F39DD94-D6F5-2498-3027-8F56EE1E5052}"/>
              </a:ext>
            </a:extLst>
          </p:cNvPr>
          <p:cNvSpPr/>
          <p:nvPr/>
        </p:nvSpPr>
        <p:spPr>
          <a:xfrm>
            <a:off x="585216" y="2014808"/>
            <a:ext cx="414528" cy="292608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59669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46" name="Text 39">
            <a:extLst>
              <a:ext uri="{FF2B5EF4-FFF2-40B4-BE49-F238E27FC236}">
                <a16:creationId xmlns:a16="http://schemas.microsoft.com/office/drawing/2014/main" id="{7F783DE7-E3E7-4273-8C73-A890717AD3E2}"/>
              </a:ext>
            </a:extLst>
          </p:cNvPr>
          <p:cNvSpPr/>
          <p:nvPr/>
        </p:nvSpPr>
        <p:spPr>
          <a:xfrm>
            <a:off x="585216" y="2014808"/>
            <a:ext cx="4145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00" b="1">
                <a:solidFill>
                  <a:srgbClr val="FFFFFF"/>
                </a:solidFill>
                <a:latin typeface="Graphik" pitchFamily="34" charset="0"/>
                <a:ea typeface="Graphik" pitchFamily="34" charset="-122"/>
                <a:cs typeface="Graphik" pitchFamily="34" charset="-120"/>
              </a:rPr>
              <a:t>L5</a:t>
            </a:r>
            <a:endParaRPr lang="en-US" sz="1200"/>
          </a:p>
        </p:txBody>
      </p:sp>
      <p:sp>
        <p:nvSpPr>
          <p:cNvPr id="47" name="Text 40">
            <a:extLst>
              <a:ext uri="{FF2B5EF4-FFF2-40B4-BE49-F238E27FC236}">
                <a16:creationId xmlns:a16="http://schemas.microsoft.com/office/drawing/2014/main" id="{9990995F-7BB3-28C2-67CD-79439AE2A631}"/>
              </a:ext>
            </a:extLst>
          </p:cNvPr>
          <p:cNvSpPr/>
          <p:nvPr/>
        </p:nvSpPr>
        <p:spPr>
          <a:xfrm>
            <a:off x="1109472" y="2014808"/>
            <a:ext cx="14142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33" b="1">
                <a:solidFill>
                  <a:schemeClr val="accent1"/>
                </a:solidFill>
                <a:latin typeface="Graphik" pitchFamily="34" charset="0"/>
                <a:ea typeface="Graphik" pitchFamily="34" charset="-122"/>
                <a:cs typeface="Graphik" pitchFamily="34" charset="-120"/>
              </a:rPr>
              <a:t>Full Autonomy</a:t>
            </a:r>
            <a:endParaRPr lang="en-US" sz="1133">
              <a:solidFill>
                <a:schemeClr val="accent1"/>
              </a:solidFill>
            </a:endParaRPr>
          </a:p>
        </p:txBody>
      </p:sp>
      <p:sp>
        <p:nvSpPr>
          <p:cNvPr id="48" name="Shape 41">
            <a:extLst>
              <a:ext uri="{FF2B5EF4-FFF2-40B4-BE49-F238E27FC236}">
                <a16:creationId xmlns:a16="http://schemas.microsoft.com/office/drawing/2014/main" id="{041B3186-0E08-7F96-78A0-B5B6019BB078}"/>
              </a:ext>
            </a:extLst>
          </p:cNvPr>
          <p:cNvSpPr/>
          <p:nvPr/>
        </p:nvSpPr>
        <p:spPr>
          <a:xfrm>
            <a:off x="585216" y="2380569"/>
            <a:ext cx="1999488" cy="8535"/>
          </a:xfrm>
          <a:prstGeom prst="rect">
            <a:avLst/>
          </a:prstGeom>
          <a:solidFill>
            <a:srgbClr val="059669">
              <a:alpha val="40000"/>
            </a:srgbClr>
          </a:solidFill>
          <a:ln w="1270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49" name="Text 42">
            <a:extLst>
              <a:ext uri="{FF2B5EF4-FFF2-40B4-BE49-F238E27FC236}">
                <a16:creationId xmlns:a16="http://schemas.microsoft.com/office/drawing/2014/main" id="{B98E9DE7-A2DF-93C6-6FB9-4B7D90B74572}"/>
              </a:ext>
            </a:extLst>
          </p:cNvPr>
          <p:cNvSpPr/>
          <p:nvPr/>
        </p:nvSpPr>
        <p:spPr>
          <a:xfrm>
            <a:off x="585216" y="2502488"/>
            <a:ext cx="1999488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35000"/>
              </a:lnSpc>
            </a:pPr>
            <a:r>
              <a:rPr lang="en-US" sz="933">
                <a:latin typeface="Graphik" pitchFamily="34" charset="0"/>
                <a:ea typeface="Graphik" pitchFamily="34" charset="-122"/>
                <a:cs typeface="Graphik" pitchFamily="34" charset="-120"/>
              </a:rPr>
              <a:t>AI detects, triages, resolves, closes and files PIR. Human receives notification only, 5-min review window.</a:t>
            </a:r>
            <a:endParaRPr lang="en-US" sz="933"/>
          </a:p>
        </p:txBody>
      </p:sp>
      <p:sp>
        <p:nvSpPr>
          <p:cNvPr id="50" name="Text 43">
            <a:extLst>
              <a:ext uri="{FF2B5EF4-FFF2-40B4-BE49-F238E27FC236}">
                <a16:creationId xmlns:a16="http://schemas.microsoft.com/office/drawing/2014/main" id="{C2FB7EA0-5AD1-B170-8044-2539C3409696}"/>
              </a:ext>
            </a:extLst>
          </p:cNvPr>
          <p:cNvSpPr/>
          <p:nvPr/>
        </p:nvSpPr>
        <p:spPr>
          <a:xfrm>
            <a:off x="585216" y="3416888"/>
            <a:ext cx="1999488" cy="2682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67" b="1" i="1">
                <a:latin typeface="Graphik" pitchFamily="34" charset="0"/>
                <a:ea typeface="Graphik" pitchFamily="34" charset="-122"/>
                <a:cs typeface="Graphik" pitchFamily="34" charset="-120"/>
              </a:rPr>
              <a:t>No human involvement</a:t>
            </a:r>
            <a:endParaRPr lang="en-US" sz="867"/>
          </a:p>
        </p:txBody>
      </p:sp>
      <p:sp>
        <p:nvSpPr>
          <p:cNvPr id="51" name="Shape 44">
            <a:extLst>
              <a:ext uri="{FF2B5EF4-FFF2-40B4-BE49-F238E27FC236}">
                <a16:creationId xmlns:a16="http://schemas.microsoft.com/office/drawing/2014/main" id="{A7E190B3-0747-00BB-2116-8CAE7835534A}"/>
              </a:ext>
            </a:extLst>
          </p:cNvPr>
          <p:cNvSpPr/>
          <p:nvPr/>
        </p:nvSpPr>
        <p:spPr>
          <a:xfrm>
            <a:off x="2755392" y="1892888"/>
            <a:ext cx="2243328" cy="1780032"/>
          </a:xfrm>
          <a:prstGeom prst="rect">
            <a:avLst/>
          </a:prstGeom>
          <a:solidFill>
            <a:srgbClr val="F7F4FC"/>
          </a:solidFill>
          <a:ln w="6350">
            <a:solidFill>
              <a:srgbClr val="D1CCE8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52" name="Shape 45">
            <a:extLst>
              <a:ext uri="{FF2B5EF4-FFF2-40B4-BE49-F238E27FC236}">
                <a16:creationId xmlns:a16="http://schemas.microsoft.com/office/drawing/2014/main" id="{A0131D5B-A6AD-19E8-097D-00C70D07CD77}"/>
              </a:ext>
            </a:extLst>
          </p:cNvPr>
          <p:cNvSpPr/>
          <p:nvPr/>
        </p:nvSpPr>
        <p:spPr>
          <a:xfrm>
            <a:off x="2755392" y="1892888"/>
            <a:ext cx="60960" cy="1780032"/>
          </a:xfrm>
          <a:prstGeom prst="rect">
            <a:avLst/>
          </a:prstGeom>
          <a:solidFill>
            <a:srgbClr val="5B2D8E"/>
          </a:solidFill>
          <a:ln w="12700">
            <a:solidFill>
              <a:srgbClr val="5B2D8E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53" name="Shape 46">
            <a:extLst>
              <a:ext uri="{FF2B5EF4-FFF2-40B4-BE49-F238E27FC236}">
                <a16:creationId xmlns:a16="http://schemas.microsoft.com/office/drawing/2014/main" id="{45D5B90B-783A-1A5A-7F13-7C9FEBE17CE1}"/>
              </a:ext>
            </a:extLst>
          </p:cNvPr>
          <p:cNvSpPr/>
          <p:nvPr/>
        </p:nvSpPr>
        <p:spPr>
          <a:xfrm>
            <a:off x="2913888" y="2014808"/>
            <a:ext cx="414528" cy="292608"/>
          </a:xfrm>
          <a:prstGeom prst="rect">
            <a:avLst/>
          </a:prstGeom>
          <a:solidFill>
            <a:srgbClr val="0D9E75"/>
          </a:solidFill>
          <a:ln w="12700">
            <a:solidFill>
              <a:srgbClr val="0D9E75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54" name="Text 47">
            <a:extLst>
              <a:ext uri="{FF2B5EF4-FFF2-40B4-BE49-F238E27FC236}">
                <a16:creationId xmlns:a16="http://schemas.microsoft.com/office/drawing/2014/main" id="{CE48F8E0-E982-2BAD-E5FA-8CA4658CF725}"/>
              </a:ext>
            </a:extLst>
          </p:cNvPr>
          <p:cNvSpPr/>
          <p:nvPr/>
        </p:nvSpPr>
        <p:spPr>
          <a:xfrm>
            <a:off x="2913888" y="2014808"/>
            <a:ext cx="414528" cy="292608"/>
          </a:xfrm>
          <a:prstGeom prst="rect">
            <a:avLst/>
          </a:prstGeom>
          <a:solidFill>
            <a:schemeClr val="accent1"/>
          </a:solidFill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00" b="1">
                <a:solidFill>
                  <a:srgbClr val="FFFFFF"/>
                </a:solidFill>
                <a:latin typeface="Graphik" pitchFamily="34" charset="0"/>
                <a:ea typeface="Graphik" pitchFamily="34" charset="-122"/>
                <a:cs typeface="Graphik" pitchFamily="34" charset="-120"/>
              </a:rPr>
              <a:t>L4</a:t>
            </a:r>
            <a:endParaRPr lang="en-US" sz="1200"/>
          </a:p>
        </p:txBody>
      </p:sp>
      <p:sp>
        <p:nvSpPr>
          <p:cNvPr id="55" name="Text 48">
            <a:extLst>
              <a:ext uri="{FF2B5EF4-FFF2-40B4-BE49-F238E27FC236}">
                <a16:creationId xmlns:a16="http://schemas.microsoft.com/office/drawing/2014/main" id="{2AB72C34-D000-17C6-F60E-489E4B4FF731}"/>
              </a:ext>
            </a:extLst>
          </p:cNvPr>
          <p:cNvSpPr/>
          <p:nvPr/>
        </p:nvSpPr>
        <p:spPr>
          <a:xfrm>
            <a:off x="3438144" y="2014808"/>
            <a:ext cx="14142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33" b="1">
                <a:solidFill>
                  <a:schemeClr val="accent1"/>
                </a:solidFill>
                <a:latin typeface="Graphik" pitchFamily="34" charset="0"/>
                <a:ea typeface="Graphik" pitchFamily="34" charset="-122"/>
                <a:cs typeface="Graphik" pitchFamily="34" charset="-120"/>
              </a:rPr>
              <a:t>Autonomous + Notify</a:t>
            </a:r>
            <a:endParaRPr lang="en-US" sz="1133">
              <a:solidFill>
                <a:schemeClr val="accent1"/>
              </a:solidFill>
            </a:endParaRPr>
          </a:p>
        </p:txBody>
      </p:sp>
      <p:sp>
        <p:nvSpPr>
          <p:cNvPr id="56" name="Shape 49">
            <a:extLst>
              <a:ext uri="{FF2B5EF4-FFF2-40B4-BE49-F238E27FC236}">
                <a16:creationId xmlns:a16="http://schemas.microsoft.com/office/drawing/2014/main" id="{67BAFBD6-2259-4C86-8FCD-7A88DFF41959}"/>
              </a:ext>
            </a:extLst>
          </p:cNvPr>
          <p:cNvSpPr/>
          <p:nvPr/>
        </p:nvSpPr>
        <p:spPr>
          <a:xfrm>
            <a:off x="2913888" y="2380569"/>
            <a:ext cx="1999488" cy="8535"/>
          </a:xfrm>
          <a:prstGeom prst="rect">
            <a:avLst/>
          </a:prstGeom>
          <a:solidFill>
            <a:srgbClr val="0D9E75">
              <a:alpha val="40000"/>
            </a:srgbClr>
          </a:solidFill>
          <a:ln w="1270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57" name="Text 50">
            <a:extLst>
              <a:ext uri="{FF2B5EF4-FFF2-40B4-BE49-F238E27FC236}">
                <a16:creationId xmlns:a16="http://schemas.microsoft.com/office/drawing/2014/main" id="{FEE412F3-D0B3-C0DB-0491-B809097B5AFD}"/>
              </a:ext>
            </a:extLst>
          </p:cNvPr>
          <p:cNvSpPr/>
          <p:nvPr/>
        </p:nvSpPr>
        <p:spPr>
          <a:xfrm>
            <a:off x="2913888" y="2502488"/>
            <a:ext cx="1999488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35000"/>
              </a:lnSpc>
            </a:pPr>
            <a:r>
              <a:rPr lang="en-US" sz="933">
                <a:latin typeface="Graphik" pitchFamily="34" charset="0"/>
                <a:ea typeface="Graphik" pitchFamily="34" charset="-122"/>
                <a:cs typeface="Graphik" pitchFamily="34" charset="-120"/>
              </a:rPr>
              <a:t>AI resolves without asking, sends structured notification. Engineer can override within 15 minutes.</a:t>
            </a:r>
            <a:endParaRPr lang="en-US" sz="933"/>
          </a:p>
        </p:txBody>
      </p:sp>
      <p:sp>
        <p:nvSpPr>
          <p:cNvPr id="58" name="Text 51">
            <a:extLst>
              <a:ext uri="{FF2B5EF4-FFF2-40B4-BE49-F238E27FC236}">
                <a16:creationId xmlns:a16="http://schemas.microsoft.com/office/drawing/2014/main" id="{FE03E7FA-6F85-5B4C-B137-9E84E9991FB9}"/>
              </a:ext>
            </a:extLst>
          </p:cNvPr>
          <p:cNvSpPr/>
          <p:nvPr/>
        </p:nvSpPr>
        <p:spPr>
          <a:xfrm>
            <a:off x="2913888" y="3416888"/>
            <a:ext cx="1999488" cy="2682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67" b="1" i="1">
                <a:latin typeface="Graphik" pitchFamily="34" charset="0"/>
                <a:ea typeface="Graphik" pitchFamily="34" charset="-122"/>
                <a:cs typeface="Graphik" pitchFamily="34" charset="-120"/>
              </a:rPr>
              <a:t>Override window — 15 min</a:t>
            </a:r>
            <a:endParaRPr lang="en-US" sz="867"/>
          </a:p>
        </p:txBody>
      </p:sp>
      <p:sp>
        <p:nvSpPr>
          <p:cNvPr id="59" name="Shape 52">
            <a:extLst>
              <a:ext uri="{FF2B5EF4-FFF2-40B4-BE49-F238E27FC236}">
                <a16:creationId xmlns:a16="http://schemas.microsoft.com/office/drawing/2014/main" id="{BE85B596-8358-8783-67A4-BC9522CF5869}"/>
              </a:ext>
            </a:extLst>
          </p:cNvPr>
          <p:cNvSpPr/>
          <p:nvPr/>
        </p:nvSpPr>
        <p:spPr>
          <a:xfrm>
            <a:off x="5084064" y="1892888"/>
            <a:ext cx="2243328" cy="1780032"/>
          </a:xfrm>
          <a:prstGeom prst="rect">
            <a:avLst/>
          </a:prstGeom>
          <a:solidFill>
            <a:srgbClr val="F7F4FC"/>
          </a:solidFill>
          <a:ln w="6350">
            <a:solidFill>
              <a:srgbClr val="D1CCE8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60" name="Shape 53">
            <a:extLst>
              <a:ext uri="{FF2B5EF4-FFF2-40B4-BE49-F238E27FC236}">
                <a16:creationId xmlns:a16="http://schemas.microsoft.com/office/drawing/2014/main" id="{9F0E9838-C55D-0480-937B-95C86B764C55}"/>
              </a:ext>
            </a:extLst>
          </p:cNvPr>
          <p:cNvSpPr/>
          <p:nvPr/>
        </p:nvSpPr>
        <p:spPr>
          <a:xfrm>
            <a:off x="5084064" y="1892888"/>
            <a:ext cx="60960" cy="1780032"/>
          </a:xfrm>
          <a:prstGeom prst="rect">
            <a:avLst/>
          </a:prstGeom>
          <a:solidFill>
            <a:srgbClr val="5B2D8E"/>
          </a:solidFill>
          <a:ln w="12700">
            <a:solidFill>
              <a:srgbClr val="5B2D8E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61" name="Shape 54">
            <a:extLst>
              <a:ext uri="{FF2B5EF4-FFF2-40B4-BE49-F238E27FC236}">
                <a16:creationId xmlns:a16="http://schemas.microsoft.com/office/drawing/2014/main" id="{DB600452-F969-4AC2-9D35-0098603DB562}"/>
              </a:ext>
            </a:extLst>
          </p:cNvPr>
          <p:cNvSpPr/>
          <p:nvPr/>
        </p:nvSpPr>
        <p:spPr>
          <a:xfrm>
            <a:off x="5242560" y="2014808"/>
            <a:ext cx="414528" cy="292608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62" name="Text 55">
            <a:extLst>
              <a:ext uri="{FF2B5EF4-FFF2-40B4-BE49-F238E27FC236}">
                <a16:creationId xmlns:a16="http://schemas.microsoft.com/office/drawing/2014/main" id="{47C316DD-6D7C-5754-44D4-E7A08F7293F7}"/>
              </a:ext>
            </a:extLst>
          </p:cNvPr>
          <p:cNvSpPr/>
          <p:nvPr/>
        </p:nvSpPr>
        <p:spPr>
          <a:xfrm>
            <a:off x="5242560" y="2014808"/>
            <a:ext cx="414528" cy="292608"/>
          </a:xfrm>
          <a:prstGeom prst="rect">
            <a:avLst/>
          </a:prstGeom>
          <a:solidFill>
            <a:schemeClr val="accent1"/>
          </a:solidFill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00" b="1">
                <a:solidFill>
                  <a:srgbClr val="FFFFFF"/>
                </a:solidFill>
                <a:latin typeface="Graphik" pitchFamily="34" charset="0"/>
                <a:ea typeface="Graphik" pitchFamily="34" charset="-122"/>
                <a:cs typeface="Graphik" pitchFamily="34" charset="-120"/>
              </a:rPr>
              <a:t>L3</a:t>
            </a:r>
            <a:endParaRPr lang="en-US" sz="1200"/>
          </a:p>
        </p:txBody>
      </p:sp>
      <p:sp>
        <p:nvSpPr>
          <p:cNvPr id="63" name="Text 56">
            <a:extLst>
              <a:ext uri="{FF2B5EF4-FFF2-40B4-BE49-F238E27FC236}">
                <a16:creationId xmlns:a16="http://schemas.microsoft.com/office/drawing/2014/main" id="{25425A2E-890F-C491-E314-A406A022E09D}"/>
              </a:ext>
            </a:extLst>
          </p:cNvPr>
          <p:cNvSpPr/>
          <p:nvPr/>
        </p:nvSpPr>
        <p:spPr>
          <a:xfrm>
            <a:off x="5766816" y="2014808"/>
            <a:ext cx="14142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33" b="1">
                <a:solidFill>
                  <a:schemeClr val="accent1"/>
                </a:solidFill>
                <a:latin typeface="Graphik" pitchFamily="34" charset="0"/>
                <a:ea typeface="Graphik" pitchFamily="34" charset="-122"/>
                <a:cs typeface="Graphik" pitchFamily="34" charset="-120"/>
              </a:rPr>
              <a:t>Autonomous + Approval</a:t>
            </a:r>
            <a:endParaRPr lang="en-US" sz="1133">
              <a:solidFill>
                <a:schemeClr val="accent1"/>
              </a:solidFill>
            </a:endParaRPr>
          </a:p>
        </p:txBody>
      </p:sp>
      <p:sp>
        <p:nvSpPr>
          <p:cNvPr id="64" name="Shape 57">
            <a:extLst>
              <a:ext uri="{FF2B5EF4-FFF2-40B4-BE49-F238E27FC236}">
                <a16:creationId xmlns:a16="http://schemas.microsoft.com/office/drawing/2014/main" id="{E26C8D43-E644-BCF9-B8C0-747966D2B062}"/>
              </a:ext>
            </a:extLst>
          </p:cNvPr>
          <p:cNvSpPr/>
          <p:nvPr/>
        </p:nvSpPr>
        <p:spPr>
          <a:xfrm>
            <a:off x="5242560" y="2380569"/>
            <a:ext cx="1999488" cy="8535"/>
          </a:xfrm>
          <a:prstGeom prst="rect">
            <a:avLst/>
          </a:prstGeom>
          <a:solidFill>
            <a:srgbClr val="D97706">
              <a:alpha val="40000"/>
            </a:srgbClr>
          </a:solidFill>
          <a:ln w="1270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65" name="Text 58">
            <a:extLst>
              <a:ext uri="{FF2B5EF4-FFF2-40B4-BE49-F238E27FC236}">
                <a16:creationId xmlns:a16="http://schemas.microsoft.com/office/drawing/2014/main" id="{5D14D339-869E-0B03-00B9-B809A1B27651}"/>
              </a:ext>
            </a:extLst>
          </p:cNvPr>
          <p:cNvSpPr/>
          <p:nvPr/>
        </p:nvSpPr>
        <p:spPr>
          <a:xfrm>
            <a:off x="5242560" y="2502488"/>
            <a:ext cx="1999488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35000"/>
              </a:lnSpc>
            </a:pPr>
            <a:r>
              <a:rPr lang="en-US" sz="933">
                <a:latin typeface="Graphik" pitchFamily="34" charset="0"/>
                <a:ea typeface="Graphik" pitchFamily="34" charset="-122"/>
                <a:cs typeface="Graphik" pitchFamily="34" charset="-120"/>
              </a:rPr>
              <a:t>AI proposes resolution with evidence chain. Human approves or rejects in one click within 10-min SLA.</a:t>
            </a:r>
            <a:endParaRPr lang="en-US" sz="933"/>
          </a:p>
        </p:txBody>
      </p:sp>
      <p:sp>
        <p:nvSpPr>
          <p:cNvPr id="66" name="Text 59">
            <a:extLst>
              <a:ext uri="{FF2B5EF4-FFF2-40B4-BE49-F238E27FC236}">
                <a16:creationId xmlns:a16="http://schemas.microsoft.com/office/drawing/2014/main" id="{D46780EB-473A-CBC8-7CA2-3DDC7B3E0844}"/>
              </a:ext>
            </a:extLst>
          </p:cNvPr>
          <p:cNvSpPr/>
          <p:nvPr/>
        </p:nvSpPr>
        <p:spPr>
          <a:xfrm>
            <a:off x="5242560" y="3416888"/>
            <a:ext cx="1999488" cy="2682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67" b="1" i="1">
                <a:latin typeface="Graphik" pitchFamily="34" charset="0"/>
                <a:ea typeface="Graphik" pitchFamily="34" charset="-122"/>
                <a:cs typeface="Graphik" pitchFamily="34" charset="-120"/>
              </a:rPr>
              <a:t>1-click approval — SLA 10 min</a:t>
            </a:r>
            <a:endParaRPr lang="en-US" sz="867"/>
          </a:p>
        </p:txBody>
      </p:sp>
      <p:sp>
        <p:nvSpPr>
          <p:cNvPr id="67" name="Shape 60">
            <a:extLst>
              <a:ext uri="{FF2B5EF4-FFF2-40B4-BE49-F238E27FC236}">
                <a16:creationId xmlns:a16="http://schemas.microsoft.com/office/drawing/2014/main" id="{A76E1674-5CD5-5478-473F-B53BBB33A61C}"/>
              </a:ext>
            </a:extLst>
          </p:cNvPr>
          <p:cNvSpPr/>
          <p:nvPr/>
        </p:nvSpPr>
        <p:spPr>
          <a:xfrm>
            <a:off x="7412736" y="1892888"/>
            <a:ext cx="2243328" cy="1780032"/>
          </a:xfrm>
          <a:prstGeom prst="rect">
            <a:avLst/>
          </a:prstGeom>
          <a:solidFill>
            <a:srgbClr val="F7F4FC"/>
          </a:solidFill>
          <a:ln w="6350">
            <a:solidFill>
              <a:srgbClr val="D1CCE8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68" name="Shape 61">
            <a:extLst>
              <a:ext uri="{FF2B5EF4-FFF2-40B4-BE49-F238E27FC236}">
                <a16:creationId xmlns:a16="http://schemas.microsoft.com/office/drawing/2014/main" id="{5CD97FCA-A85E-B69B-3051-38D813DEEC9A}"/>
              </a:ext>
            </a:extLst>
          </p:cNvPr>
          <p:cNvSpPr/>
          <p:nvPr/>
        </p:nvSpPr>
        <p:spPr>
          <a:xfrm>
            <a:off x="7412736" y="1892888"/>
            <a:ext cx="60960" cy="1780032"/>
          </a:xfrm>
          <a:prstGeom prst="rect">
            <a:avLst/>
          </a:prstGeom>
          <a:solidFill>
            <a:srgbClr val="5B2D8E"/>
          </a:solidFill>
          <a:ln w="12700">
            <a:solidFill>
              <a:srgbClr val="5B2D8E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69" name="Shape 62">
            <a:extLst>
              <a:ext uri="{FF2B5EF4-FFF2-40B4-BE49-F238E27FC236}">
                <a16:creationId xmlns:a16="http://schemas.microsoft.com/office/drawing/2014/main" id="{72465801-F5E5-35D6-551A-E5DB8B6DA25B}"/>
              </a:ext>
            </a:extLst>
          </p:cNvPr>
          <p:cNvSpPr/>
          <p:nvPr/>
        </p:nvSpPr>
        <p:spPr>
          <a:xfrm>
            <a:off x="7571232" y="2014808"/>
            <a:ext cx="414528" cy="292608"/>
          </a:xfrm>
          <a:prstGeom prst="rect">
            <a:avLst/>
          </a:prstGeom>
          <a:solidFill>
            <a:srgbClr val="DC2626"/>
          </a:solidFill>
          <a:ln w="12700">
            <a:solidFill>
              <a:srgbClr val="DC2626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70" name="Text 63">
            <a:extLst>
              <a:ext uri="{FF2B5EF4-FFF2-40B4-BE49-F238E27FC236}">
                <a16:creationId xmlns:a16="http://schemas.microsoft.com/office/drawing/2014/main" id="{64F31C8F-B78A-A936-C6DF-4D83953A7652}"/>
              </a:ext>
            </a:extLst>
          </p:cNvPr>
          <p:cNvSpPr/>
          <p:nvPr/>
        </p:nvSpPr>
        <p:spPr>
          <a:xfrm>
            <a:off x="7571232" y="2014808"/>
            <a:ext cx="414528" cy="292608"/>
          </a:xfrm>
          <a:prstGeom prst="rect">
            <a:avLst/>
          </a:prstGeom>
          <a:solidFill>
            <a:schemeClr val="accent1"/>
          </a:solidFill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00" b="1">
                <a:solidFill>
                  <a:srgbClr val="FFFFFF"/>
                </a:solidFill>
                <a:latin typeface="Graphik" pitchFamily="34" charset="0"/>
                <a:ea typeface="Graphik" pitchFamily="34" charset="-122"/>
                <a:cs typeface="Graphik" pitchFamily="34" charset="-120"/>
              </a:rPr>
              <a:t>L2</a:t>
            </a:r>
            <a:endParaRPr lang="en-US" sz="1200"/>
          </a:p>
        </p:txBody>
      </p:sp>
      <p:sp>
        <p:nvSpPr>
          <p:cNvPr id="71" name="Text 64">
            <a:extLst>
              <a:ext uri="{FF2B5EF4-FFF2-40B4-BE49-F238E27FC236}">
                <a16:creationId xmlns:a16="http://schemas.microsoft.com/office/drawing/2014/main" id="{9DD9671B-11BC-8A82-67F1-F5A4E26220BF}"/>
              </a:ext>
            </a:extLst>
          </p:cNvPr>
          <p:cNvSpPr/>
          <p:nvPr/>
        </p:nvSpPr>
        <p:spPr>
          <a:xfrm>
            <a:off x="8095488" y="2014808"/>
            <a:ext cx="14142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33" b="1">
                <a:solidFill>
                  <a:schemeClr val="accent1"/>
                </a:solidFill>
                <a:latin typeface="Graphik" pitchFamily="34" charset="0"/>
                <a:ea typeface="Graphik" pitchFamily="34" charset="-122"/>
                <a:cs typeface="Graphik" pitchFamily="34" charset="-120"/>
              </a:rPr>
              <a:t>Human-led + AI-Assisted</a:t>
            </a:r>
            <a:endParaRPr lang="en-US" sz="1133">
              <a:solidFill>
                <a:schemeClr val="accent1"/>
              </a:solidFill>
            </a:endParaRPr>
          </a:p>
        </p:txBody>
      </p:sp>
      <p:sp>
        <p:nvSpPr>
          <p:cNvPr id="72" name="Shape 65">
            <a:extLst>
              <a:ext uri="{FF2B5EF4-FFF2-40B4-BE49-F238E27FC236}">
                <a16:creationId xmlns:a16="http://schemas.microsoft.com/office/drawing/2014/main" id="{CC74DA17-068D-5BDE-FFB2-0D3B2C24C37B}"/>
              </a:ext>
            </a:extLst>
          </p:cNvPr>
          <p:cNvSpPr/>
          <p:nvPr/>
        </p:nvSpPr>
        <p:spPr>
          <a:xfrm>
            <a:off x="7571232" y="2380569"/>
            <a:ext cx="1999488" cy="8535"/>
          </a:xfrm>
          <a:prstGeom prst="rect">
            <a:avLst/>
          </a:prstGeom>
          <a:solidFill>
            <a:srgbClr val="DC2626">
              <a:alpha val="40000"/>
            </a:srgbClr>
          </a:solidFill>
          <a:ln w="1270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73" name="Text 66">
            <a:extLst>
              <a:ext uri="{FF2B5EF4-FFF2-40B4-BE49-F238E27FC236}">
                <a16:creationId xmlns:a16="http://schemas.microsoft.com/office/drawing/2014/main" id="{AEFB97C3-4D51-AE14-1A38-EEC796BDAD0D}"/>
              </a:ext>
            </a:extLst>
          </p:cNvPr>
          <p:cNvSpPr/>
          <p:nvPr/>
        </p:nvSpPr>
        <p:spPr>
          <a:xfrm>
            <a:off x="7571232" y="2502488"/>
            <a:ext cx="1999488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35000"/>
              </a:lnSpc>
            </a:pPr>
            <a:r>
              <a:rPr lang="en-US" sz="933">
                <a:latin typeface="Graphik" pitchFamily="34" charset="0"/>
                <a:ea typeface="Graphik" pitchFamily="34" charset="-122"/>
                <a:cs typeface="Graphik" pitchFamily="34" charset="-120"/>
              </a:rPr>
              <a:t>Human engineer takes command. AI provides blast radius map, evidence chain and recommendations, cannot execute.</a:t>
            </a:r>
            <a:endParaRPr lang="en-US" sz="933"/>
          </a:p>
        </p:txBody>
      </p:sp>
      <p:sp>
        <p:nvSpPr>
          <p:cNvPr id="74" name="Text 67">
            <a:extLst>
              <a:ext uri="{FF2B5EF4-FFF2-40B4-BE49-F238E27FC236}">
                <a16:creationId xmlns:a16="http://schemas.microsoft.com/office/drawing/2014/main" id="{57A206B9-D941-42F0-9205-7188590146A0}"/>
              </a:ext>
            </a:extLst>
          </p:cNvPr>
          <p:cNvSpPr/>
          <p:nvPr/>
        </p:nvSpPr>
        <p:spPr>
          <a:xfrm>
            <a:off x="7571232" y="3416888"/>
            <a:ext cx="1999488" cy="2682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67" b="1" i="1">
                <a:latin typeface="Graphik" pitchFamily="34" charset="0"/>
                <a:ea typeface="Graphik" pitchFamily="34" charset="-122"/>
                <a:cs typeface="Graphik" pitchFamily="34" charset="-120"/>
              </a:rPr>
              <a:t>Human leads — AI advises</a:t>
            </a:r>
            <a:endParaRPr lang="en-US" sz="867"/>
          </a:p>
        </p:txBody>
      </p:sp>
      <p:sp>
        <p:nvSpPr>
          <p:cNvPr id="75" name="Shape 68">
            <a:extLst>
              <a:ext uri="{FF2B5EF4-FFF2-40B4-BE49-F238E27FC236}">
                <a16:creationId xmlns:a16="http://schemas.microsoft.com/office/drawing/2014/main" id="{531B2312-6F47-B89A-18B3-290026F8DC59}"/>
              </a:ext>
            </a:extLst>
          </p:cNvPr>
          <p:cNvSpPr/>
          <p:nvPr/>
        </p:nvSpPr>
        <p:spPr>
          <a:xfrm>
            <a:off x="9741408" y="1892888"/>
            <a:ext cx="2243328" cy="1780032"/>
          </a:xfrm>
          <a:prstGeom prst="rect">
            <a:avLst/>
          </a:prstGeom>
          <a:solidFill>
            <a:srgbClr val="F7F4FC"/>
          </a:solidFill>
          <a:ln w="6350">
            <a:solidFill>
              <a:srgbClr val="D1CCE8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76" name="Shape 69">
            <a:extLst>
              <a:ext uri="{FF2B5EF4-FFF2-40B4-BE49-F238E27FC236}">
                <a16:creationId xmlns:a16="http://schemas.microsoft.com/office/drawing/2014/main" id="{DD883DAF-21EA-9652-54C5-2B79AB67F4AE}"/>
              </a:ext>
            </a:extLst>
          </p:cNvPr>
          <p:cNvSpPr/>
          <p:nvPr/>
        </p:nvSpPr>
        <p:spPr>
          <a:xfrm>
            <a:off x="9741408" y="1892888"/>
            <a:ext cx="60960" cy="1780032"/>
          </a:xfrm>
          <a:prstGeom prst="rect">
            <a:avLst/>
          </a:prstGeom>
          <a:solidFill>
            <a:srgbClr val="5B2D8E"/>
          </a:solidFill>
          <a:ln w="12700">
            <a:solidFill>
              <a:srgbClr val="5B2D8E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77" name="Shape 70">
            <a:extLst>
              <a:ext uri="{FF2B5EF4-FFF2-40B4-BE49-F238E27FC236}">
                <a16:creationId xmlns:a16="http://schemas.microsoft.com/office/drawing/2014/main" id="{03CEBF06-E05B-DD20-8BDD-3BAF592A0A57}"/>
              </a:ext>
            </a:extLst>
          </p:cNvPr>
          <p:cNvSpPr/>
          <p:nvPr/>
        </p:nvSpPr>
        <p:spPr>
          <a:xfrm>
            <a:off x="9899904" y="2014808"/>
            <a:ext cx="414528" cy="292608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78" name="Text 71">
            <a:extLst>
              <a:ext uri="{FF2B5EF4-FFF2-40B4-BE49-F238E27FC236}">
                <a16:creationId xmlns:a16="http://schemas.microsoft.com/office/drawing/2014/main" id="{8A2B039E-A20B-3DFE-46C6-2C44BFF32494}"/>
              </a:ext>
            </a:extLst>
          </p:cNvPr>
          <p:cNvSpPr/>
          <p:nvPr/>
        </p:nvSpPr>
        <p:spPr>
          <a:xfrm>
            <a:off x="9899904" y="2014808"/>
            <a:ext cx="414528" cy="292608"/>
          </a:xfrm>
          <a:prstGeom prst="rect">
            <a:avLst/>
          </a:prstGeom>
          <a:solidFill>
            <a:schemeClr val="accent1"/>
          </a:solidFill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200" b="1">
                <a:solidFill>
                  <a:srgbClr val="FFFFFF"/>
                </a:solidFill>
                <a:latin typeface="Graphik" pitchFamily="34" charset="0"/>
                <a:ea typeface="Graphik" pitchFamily="34" charset="-122"/>
                <a:cs typeface="Graphik" pitchFamily="34" charset="-120"/>
              </a:rPr>
              <a:t>L1</a:t>
            </a:r>
            <a:endParaRPr lang="en-US" sz="1200"/>
          </a:p>
        </p:txBody>
      </p:sp>
      <p:sp>
        <p:nvSpPr>
          <p:cNvPr id="79" name="Text 72">
            <a:extLst>
              <a:ext uri="{FF2B5EF4-FFF2-40B4-BE49-F238E27FC236}">
                <a16:creationId xmlns:a16="http://schemas.microsoft.com/office/drawing/2014/main" id="{43115A81-0635-78E7-FA1A-519760443FF5}"/>
              </a:ext>
            </a:extLst>
          </p:cNvPr>
          <p:cNvSpPr/>
          <p:nvPr/>
        </p:nvSpPr>
        <p:spPr>
          <a:xfrm>
            <a:off x="10424160" y="2014808"/>
            <a:ext cx="14142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133" b="1">
                <a:solidFill>
                  <a:schemeClr val="accent1"/>
                </a:solidFill>
                <a:latin typeface="Graphik" pitchFamily="34" charset="0"/>
                <a:ea typeface="Graphik" pitchFamily="34" charset="-122"/>
                <a:cs typeface="Graphik" pitchFamily="34" charset="-120"/>
              </a:rPr>
              <a:t>Full Human Command</a:t>
            </a:r>
            <a:endParaRPr lang="en-US" sz="1133">
              <a:solidFill>
                <a:schemeClr val="accent1"/>
              </a:solidFill>
            </a:endParaRPr>
          </a:p>
        </p:txBody>
      </p:sp>
      <p:sp>
        <p:nvSpPr>
          <p:cNvPr id="80" name="Shape 73">
            <a:extLst>
              <a:ext uri="{FF2B5EF4-FFF2-40B4-BE49-F238E27FC236}">
                <a16:creationId xmlns:a16="http://schemas.microsoft.com/office/drawing/2014/main" id="{ED713053-154B-A9CD-964E-2362C0263BB0}"/>
              </a:ext>
            </a:extLst>
          </p:cNvPr>
          <p:cNvSpPr/>
          <p:nvPr/>
        </p:nvSpPr>
        <p:spPr>
          <a:xfrm>
            <a:off x="9899904" y="2380569"/>
            <a:ext cx="1999488" cy="8535"/>
          </a:xfrm>
          <a:prstGeom prst="rect">
            <a:avLst/>
          </a:prstGeom>
          <a:solidFill>
            <a:srgbClr val="7C3AED">
              <a:alpha val="40000"/>
            </a:srgbClr>
          </a:solidFill>
          <a:ln w="12700">
            <a:solidFill>
              <a:schemeClr val="accent1"/>
            </a:solidFill>
            <a:prstDash val="solid"/>
          </a:ln>
        </p:spPr>
        <p:txBody>
          <a:bodyPr/>
          <a:lstStyle/>
          <a:p>
            <a:endParaRPr lang="en-GB" sz="2400"/>
          </a:p>
        </p:txBody>
      </p:sp>
      <p:sp>
        <p:nvSpPr>
          <p:cNvPr id="81" name="Text 74">
            <a:extLst>
              <a:ext uri="{FF2B5EF4-FFF2-40B4-BE49-F238E27FC236}">
                <a16:creationId xmlns:a16="http://schemas.microsoft.com/office/drawing/2014/main" id="{2A5C168D-BDC3-E80B-FB73-EB4EE5840D33}"/>
              </a:ext>
            </a:extLst>
          </p:cNvPr>
          <p:cNvSpPr/>
          <p:nvPr/>
        </p:nvSpPr>
        <p:spPr>
          <a:xfrm>
            <a:off x="9899904" y="2502488"/>
            <a:ext cx="1999488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35000"/>
              </a:lnSpc>
            </a:pPr>
            <a:r>
              <a:rPr lang="en-US" sz="933">
                <a:latin typeface="Graphik" pitchFamily="34" charset="0"/>
                <a:ea typeface="Graphik" pitchFamily="34" charset="-122"/>
                <a:cs typeface="Graphik" pitchFamily="34" charset="-120"/>
              </a:rPr>
              <a:t>Full human command holder. AI reasoning surfaces observations but cannot execute any action. War room mode.</a:t>
            </a:r>
            <a:endParaRPr lang="en-US" sz="933"/>
          </a:p>
        </p:txBody>
      </p:sp>
      <p:sp>
        <p:nvSpPr>
          <p:cNvPr id="82" name="Text 75">
            <a:extLst>
              <a:ext uri="{FF2B5EF4-FFF2-40B4-BE49-F238E27FC236}">
                <a16:creationId xmlns:a16="http://schemas.microsoft.com/office/drawing/2014/main" id="{48ECB22F-6EA3-2B0E-5DD9-A3D05BB44946}"/>
              </a:ext>
            </a:extLst>
          </p:cNvPr>
          <p:cNvSpPr/>
          <p:nvPr/>
        </p:nvSpPr>
        <p:spPr>
          <a:xfrm>
            <a:off x="9899904" y="3416888"/>
            <a:ext cx="1999488" cy="2682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867" b="1" i="1">
                <a:latin typeface="Graphik" pitchFamily="34" charset="0"/>
                <a:ea typeface="Graphik" pitchFamily="34" charset="-122"/>
                <a:cs typeface="Graphik" pitchFamily="34" charset="-120"/>
              </a:rPr>
              <a:t>Full human command</a:t>
            </a:r>
            <a:endParaRPr lang="en-US" sz="867"/>
          </a:p>
        </p:txBody>
      </p:sp>
      <p:sp>
        <p:nvSpPr>
          <p:cNvPr id="83" name="Text Placeholder 3">
            <a:extLst>
              <a:ext uri="{FF2B5EF4-FFF2-40B4-BE49-F238E27FC236}">
                <a16:creationId xmlns:a16="http://schemas.microsoft.com/office/drawing/2014/main" id="{9A54F5DD-6939-37AF-0A3D-F51A3F96ED91}"/>
              </a:ext>
            </a:extLst>
          </p:cNvPr>
          <p:cNvSpPr txBox="1">
            <a:spLocks noGrp="1"/>
          </p:cNvSpPr>
          <p:nvPr>
            <p:ph type="body" sz="quarter" idx="32"/>
          </p:nvPr>
        </p:nvSpPr>
        <p:spPr>
          <a:xfrm>
            <a:off x="563412" y="1109663"/>
            <a:ext cx="11445708" cy="384048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800" b="0" i="0" kern="1200">
                <a:solidFill>
                  <a:schemeClr val="accent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  <a:lvl2pPr marL="228594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189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783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377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Commercial framework for Autonomy Based Pricing with commitment to increase autonomy levels over a multi year term</a:t>
            </a:r>
          </a:p>
        </p:txBody>
      </p:sp>
    </p:spTree>
    <p:extLst>
      <p:ext uri="{BB962C8B-B14F-4D97-AF65-F5344CB8AC3E}">
        <p14:creationId xmlns:p14="http://schemas.microsoft.com/office/powerpoint/2010/main" val="2522907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9C6510-A091-4CA1-9725-9A7709266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45181CA-7EF5-3A71-49EB-C0F3C3D68434}"/>
              </a:ext>
            </a:extLst>
          </p:cNvPr>
          <p:cNvSpPr/>
          <p:nvPr/>
        </p:nvSpPr>
        <p:spPr>
          <a:xfrm>
            <a:off x="4213576" y="1366345"/>
            <a:ext cx="6475173" cy="4736743"/>
          </a:xfrm>
          <a:prstGeom prst="rect">
            <a:avLst/>
          </a:prstGeom>
          <a:solidFill>
            <a:srgbClr val="F8EF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5" name="Title 104">
            <a:extLst>
              <a:ext uri="{FF2B5EF4-FFF2-40B4-BE49-F238E27FC236}">
                <a16:creationId xmlns:a16="http://schemas.microsoft.com/office/drawing/2014/main" id="{79FF4455-1CDD-51C4-FDBD-40A3F06D7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48" y="1758697"/>
            <a:ext cx="3318089" cy="822661"/>
          </a:xfrm>
        </p:spPr>
        <p:txBody>
          <a:bodyPr/>
          <a:lstStyle/>
          <a:p>
            <a:r>
              <a:rPr lang="en-US" sz="3300"/>
              <a:t>State of </a:t>
            </a:r>
            <a:br>
              <a:rPr lang="en-US" sz="3300"/>
            </a:br>
            <a:r>
              <a:rPr lang="en-US" sz="3300"/>
              <a:t>Managed Services</a:t>
            </a:r>
          </a:p>
        </p:txBody>
      </p:sp>
      <p:sp>
        <p:nvSpPr>
          <p:cNvPr id="2" name="Text Placeholder 1" descr="Agenda Subtitle">
            <a:extLst>
              <a:ext uri="{FF2B5EF4-FFF2-40B4-BE49-F238E27FC236}">
                <a16:creationId xmlns:a16="http://schemas.microsoft.com/office/drawing/2014/main" id="{695F485B-AD4A-8A29-81D7-886CFD8F8D0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9948" y="2745679"/>
            <a:ext cx="3093440" cy="2415468"/>
          </a:xfrm>
        </p:spPr>
        <p:txBody>
          <a:bodyPr/>
          <a:lstStyle/>
          <a:p>
            <a:r>
              <a:rPr lang="en-US"/>
              <a:t>May 2026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C3179A92-87D6-9466-72DC-DC072A6717D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87325" y="1465783"/>
            <a:ext cx="7771487" cy="302165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2100" i="1"/>
              <a:t>"It was the best of times, it was the worst of times, </a:t>
            </a:r>
          </a:p>
          <a:p>
            <a:pPr>
              <a:lnSpc>
                <a:spcPct val="150000"/>
              </a:lnSpc>
            </a:pPr>
            <a:r>
              <a:rPr lang="en-US" sz="2100" i="1"/>
              <a:t>It was the age of wisdom, it was the age of foolishness, </a:t>
            </a:r>
          </a:p>
          <a:p>
            <a:pPr>
              <a:lnSpc>
                <a:spcPct val="150000"/>
              </a:lnSpc>
            </a:pPr>
            <a:r>
              <a:rPr lang="en-US" sz="2100" i="1"/>
              <a:t>It was the epoch of belief, it was the epoch of incredulity, </a:t>
            </a:r>
          </a:p>
          <a:p>
            <a:pPr>
              <a:lnSpc>
                <a:spcPct val="150000"/>
              </a:lnSpc>
            </a:pPr>
            <a:r>
              <a:rPr lang="en-US" sz="2100" i="1"/>
              <a:t>It was the season of light, it was the season of darkness, </a:t>
            </a:r>
          </a:p>
          <a:p>
            <a:pPr>
              <a:lnSpc>
                <a:spcPct val="150000"/>
              </a:lnSpc>
            </a:pPr>
            <a:r>
              <a:rPr lang="en-US" sz="2100" i="1"/>
              <a:t>It was the spring of hope, it was the winter of despair."</a:t>
            </a:r>
          </a:p>
        </p:txBody>
      </p:sp>
      <p:pic>
        <p:nvPicPr>
          <p:cNvPr id="2054" name="Picture 6" descr="Charles Dickens: Biography, British Author, Books and Characters">
            <a:extLst>
              <a:ext uri="{FF2B5EF4-FFF2-40B4-BE49-F238E27FC236}">
                <a16:creationId xmlns:a16="http://schemas.microsoft.com/office/drawing/2014/main" id="{51F9ED0B-55F7-2EF0-2BEA-F753EA347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60" y="3158226"/>
            <a:ext cx="2610156" cy="2944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5672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644D0-F4A3-829F-C229-9AD2536AC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55E3D47-D0C9-F9E5-0AC6-2ADFD87BDF8F}"/>
              </a:ext>
            </a:extLst>
          </p:cNvPr>
          <p:cNvSpPr/>
          <p:nvPr/>
        </p:nvSpPr>
        <p:spPr>
          <a:xfrm>
            <a:off x="4213576" y="1366345"/>
            <a:ext cx="6475173" cy="4736743"/>
          </a:xfrm>
          <a:prstGeom prst="rect">
            <a:avLst/>
          </a:prstGeom>
          <a:solidFill>
            <a:srgbClr val="F8EF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5" name="Title 104">
            <a:extLst>
              <a:ext uri="{FF2B5EF4-FFF2-40B4-BE49-F238E27FC236}">
                <a16:creationId xmlns:a16="http://schemas.microsoft.com/office/drawing/2014/main" id="{53216C95-A190-5A66-9668-67112C371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48" y="1758697"/>
            <a:ext cx="3318089" cy="822661"/>
          </a:xfrm>
        </p:spPr>
        <p:txBody>
          <a:bodyPr/>
          <a:lstStyle/>
          <a:p>
            <a:r>
              <a:rPr lang="en-US" sz="3300"/>
              <a:t>State of </a:t>
            </a:r>
            <a:br>
              <a:rPr lang="en-US" sz="3300"/>
            </a:br>
            <a:r>
              <a:rPr lang="en-US" sz="3300"/>
              <a:t>Managed Services</a:t>
            </a:r>
          </a:p>
        </p:txBody>
      </p:sp>
      <p:sp>
        <p:nvSpPr>
          <p:cNvPr id="2" name="Text Placeholder 1" descr="Agenda Subtitle">
            <a:extLst>
              <a:ext uri="{FF2B5EF4-FFF2-40B4-BE49-F238E27FC236}">
                <a16:creationId xmlns:a16="http://schemas.microsoft.com/office/drawing/2014/main" id="{189CFD7A-9F85-4F74-6B06-11092AD31CA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9948" y="2745679"/>
            <a:ext cx="3093440" cy="2415468"/>
          </a:xfrm>
        </p:spPr>
        <p:txBody>
          <a:bodyPr/>
          <a:lstStyle/>
          <a:p>
            <a:r>
              <a:rPr lang="en-US"/>
              <a:t>May 2026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C38ACF-5685-58F7-9BC9-1F85AB15B83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10635" y="1426687"/>
            <a:ext cx="4145467" cy="485340"/>
          </a:xfrm>
        </p:spPr>
        <p:txBody>
          <a:bodyPr/>
          <a:lstStyle/>
          <a:p>
            <a:r>
              <a:rPr lang="en-US" i="1"/>
              <a:t>“Is AI a deflationary force to Managed Services?”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0BEEA93E-DD2F-BEF8-AF05-4B55159F27AE}"/>
              </a:ext>
            </a:extLst>
          </p:cNvPr>
          <p:cNvSpPr txBox="1">
            <a:spLocks/>
          </p:cNvSpPr>
          <p:nvPr/>
        </p:nvSpPr>
        <p:spPr>
          <a:xfrm>
            <a:off x="5322013" y="2096018"/>
            <a:ext cx="4659268" cy="48534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Autofit/>
          </a:bodyPr>
          <a:lstStyle>
            <a:lvl1pPr mar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  <a:lvl2pPr marL="228594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189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783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377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i="1"/>
              <a:t>“Does AI as a platform shift represent the mother of all vendor consolidation opportunities?”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93E53192-18F4-E55B-92CE-EB5A2E2F266E}"/>
              </a:ext>
            </a:extLst>
          </p:cNvPr>
          <p:cNvSpPr txBox="1">
            <a:spLocks/>
          </p:cNvSpPr>
          <p:nvPr/>
        </p:nvSpPr>
        <p:spPr>
          <a:xfrm>
            <a:off x="4410634" y="2858566"/>
            <a:ext cx="5048391" cy="48534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Autofit/>
          </a:bodyPr>
          <a:lstStyle>
            <a:lvl1pPr mar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  <a:lvl2pPr marL="228594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189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783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377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/>
              <a:t>“Is there an urgent need to proactively rotate our existing book of business?”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56E7DD22-A2FA-24B1-C1E6-C8BE8E999BFC}"/>
              </a:ext>
            </a:extLst>
          </p:cNvPr>
          <p:cNvSpPr txBox="1">
            <a:spLocks/>
          </p:cNvSpPr>
          <p:nvPr/>
        </p:nvSpPr>
        <p:spPr>
          <a:xfrm>
            <a:off x="5865071" y="3621114"/>
            <a:ext cx="4188069" cy="48534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Autofit/>
          </a:bodyPr>
          <a:lstStyle>
            <a:lvl1pPr mar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  <a:lvl2pPr marL="228594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189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783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377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i="1"/>
              <a:t>“Is this a unique moment to disrupt our competitor’s footprint with proactive offers?”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38FE4B5-D1F6-8F85-BF11-66A95412591D}"/>
              </a:ext>
            </a:extLst>
          </p:cNvPr>
          <p:cNvSpPr txBox="1">
            <a:spLocks/>
          </p:cNvSpPr>
          <p:nvPr/>
        </p:nvSpPr>
        <p:spPr>
          <a:xfrm>
            <a:off x="4477309" y="4473926"/>
            <a:ext cx="5766286" cy="48534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Autofit/>
          </a:bodyPr>
          <a:lstStyle>
            <a:lvl1pPr mar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  <a:lvl2pPr marL="228594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189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783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377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/>
              <a:t>“Is it clear that we need a unique competitive platform-based moat?”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E3D7293C-E976-7338-30EB-8C33BF2B349F}"/>
              </a:ext>
            </a:extLst>
          </p:cNvPr>
          <p:cNvSpPr txBox="1">
            <a:spLocks/>
          </p:cNvSpPr>
          <p:nvPr/>
        </p:nvSpPr>
        <p:spPr>
          <a:xfrm>
            <a:off x="5004749" y="5203599"/>
            <a:ext cx="5048391" cy="48534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Autofit/>
          </a:bodyPr>
          <a:lstStyle>
            <a:lvl1pPr mar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1pPr>
            <a:lvl2pPr marL="228594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189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783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377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System Font"/>
              <a:buChar char="–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i="1"/>
              <a:t>“Is it clear that our commercial models need to evolve?”</a:t>
            </a:r>
          </a:p>
        </p:txBody>
      </p:sp>
    </p:spTree>
    <p:extLst>
      <p:ext uri="{BB962C8B-B14F-4D97-AF65-F5344CB8AC3E}">
        <p14:creationId xmlns:p14="http://schemas.microsoft.com/office/powerpoint/2010/main" val="1933077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749632-079C-E6A3-FBFF-257A6214F7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598A28A-12D6-8E42-1902-33667FDDE5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66000">
                <a:srgbClr val="FBEDE0">
                  <a:alpha val="94000"/>
                </a:srgbClr>
              </a:gs>
              <a:gs pos="33000">
                <a:srgbClr val="FDDBF8"/>
              </a:gs>
              <a:gs pos="100000">
                <a:schemeClr val="bg1">
                  <a:alpha val="87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108000" rIns="108000" bIns="108000" rtlCol="0" anchor="t"/>
          <a:lstStyle/>
          <a:p>
            <a:endParaRPr lang="en-US" sz="1600">
              <a:solidFill>
                <a:schemeClr val="accent1"/>
              </a:solidFill>
              <a:latin typeface="Graphik Semibold" panose="020B0703030202060203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FAFEE6-F33B-2444-F37B-A573192B48F8}"/>
              </a:ext>
            </a:extLst>
          </p:cNvPr>
          <p:cNvSpPr/>
          <p:nvPr/>
        </p:nvSpPr>
        <p:spPr>
          <a:xfrm>
            <a:off x="281039" y="1829005"/>
            <a:ext cx="8392698" cy="4747070"/>
          </a:xfrm>
          <a:prstGeom prst="rect">
            <a:avLst/>
          </a:prstGeom>
          <a:solidFill>
            <a:srgbClr val="F8EF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065CFC00-EBEC-C6AF-2043-C1A94F846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78565"/>
          </a:xfrm>
        </p:spPr>
        <p:txBody>
          <a:bodyPr/>
          <a:lstStyle/>
          <a:p>
            <a:r>
              <a:rPr lang="en-US" sz="3000" noProof="0"/>
              <a:t>It is time to rewrite the playbook</a:t>
            </a:r>
            <a:endParaRPr lang="en-US" sz="300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69D61771-8195-E5CD-40D6-4764DFDE7740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63412" y="1109663"/>
            <a:ext cx="11084672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accent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US"/>
              <a:t>Time to turn the page. And rotate to Managed Reinvention Services.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753DE1-D1C1-CD71-33DD-9A3D754E3531}"/>
              </a:ext>
            </a:extLst>
          </p:cNvPr>
          <p:cNvSpPr txBox="1"/>
          <p:nvPr/>
        </p:nvSpPr>
        <p:spPr>
          <a:xfrm>
            <a:off x="5259167" y="6588097"/>
            <a:ext cx="2377440" cy="2224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sz="1000" noProof="0">
                <a:latin typeface="Graphik Light" panose="020B0403030202060203" pitchFamily="34" charset="0"/>
              </a:rPr>
              <a:t>Internal Use Only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040C1DB-3F29-3705-ADCE-EF030444A38E}"/>
              </a:ext>
            </a:extLst>
          </p:cNvPr>
          <p:cNvSpPr/>
          <p:nvPr/>
        </p:nvSpPr>
        <p:spPr>
          <a:xfrm>
            <a:off x="150688" y="1444956"/>
            <a:ext cx="8523050" cy="5131118"/>
          </a:xfrm>
          <a:prstGeom prst="rect">
            <a:avLst/>
          </a:prstGeom>
          <a:solidFill>
            <a:srgbClr val="F8EF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C091EF11-82D7-1F7F-D768-76EC832104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1375676"/>
              </p:ext>
            </p:extLst>
          </p:nvPr>
        </p:nvGraphicFramePr>
        <p:xfrm>
          <a:off x="281039" y="1444956"/>
          <a:ext cx="11701669" cy="655955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761979">
                  <a:extLst>
                    <a:ext uri="{9D8B030D-6E8A-4147-A177-3AD203B41FA5}">
                      <a16:colId xmlns:a16="http://schemas.microsoft.com/office/drawing/2014/main" val="2010930101"/>
                    </a:ext>
                  </a:extLst>
                </a:gridCol>
                <a:gridCol w="3313230">
                  <a:extLst>
                    <a:ext uri="{9D8B030D-6E8A-4147-A177-3AD203B41FA5}">
                      <a16:colId xmlns:a16="http://schemas.microsoft.com/office/drawing/2014/main" val="3763513915"/>
                    </a:ext>
                  </a:extLst>
                </a:gridCol>
                <a:gridCol w="3313230">
                  <a:extLst>
                    <a:ext uri="{9D8B030D-6E8A-4147-A177-3AD203B41FA5}">
                      <a16:colId xmlns:a16="http://schemas.microsoft.com/office/drawing/2014/main" val="605849075"/>
                    </a:ext>
                  </a:extLst>
                </a:gridCol>
                <a:gridCol w="3313230">
                  <a:extLst>
                    <a:ext uri="{9D8B030D-6E8A-4147-A177-3AD203B41FA5}">
                      <a16:colId xmlns:a16="http://schemas.microsoft.com/office/drawing/2014/main" val="16841076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</a:pPr>
                      <a:endParaRPr lang="en-GB" sz="1200" b="1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</a:pPr>
                      <a:r>
                        <a:rPr lang="en-GB" sz="1200" b="1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Traditional AMS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</a:pPr>
                      <a:r>
                        <a:rPr lang="en-GB" sz="1200" b="1" i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Run to New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</a:pPr>
                      <a:r>
                        <a:rPr lang="en-GB" sz="1200" b="1">
                          <a:solidFill>
                            <a:schemeClr val="tx1"/>
                          </a:solidFill>
                        </a:rPr>
                        <a:t>Managed Reinvention Services</a:t>
                      </a: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98369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lang="en-GB" sz="1200" b="1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Value Prop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lang="en-GB" sz="1200" b="1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“Your Mess For Less"</a:t>
                      </a:r>
                      <a:br>
                        <a:rPr lang="en-GB" sz="1200"/>
                      </a:br>
                      <a:r>
                        <a:rPr lang="en-GB" sz="12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Cost arbitrage. Accept complexity as a given, optimise labour cost around it.</a:t>
                      </a:r>
                      <a:endParaRPr lang="en-GB" sz="120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lang="en-GB" sz="1200" b="1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"Less Mess, More Change"</a:t>
                      </a:r>
                      <a:br>
                        <a:rPr lang="en-GB" sz="1200"/>
                      </a:br>
                      <a:r>
                        <a:rPr lang="en-GB" sz="1200"/>
                        <a:t>Simplify, modernize and </a:t>
                      </a:r>
                      <a:r>
                        <a:rPr lang="en-GB" sz="12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reduce tech debt while enabling more delivery throughput.</a:t>
                      </a:r>
                      <a:endParaRPr lang="en-GB" sz="120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lang="en-GB" sz="1200" b="1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"Fuel for Reinvention"</a:t>
                      </a:r>
                      <a:br>
                        <a:rPr lang="en-GB" sz="1200"/>
                      </a:br>
                      <a:r>
                        <a:rPr lang="en-GB" sz="12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Reshape Tech Economics – shift Run spend to Reinvention capital.</a:t>
                      </a:r>
                      <a:endParaRPr lang="en-GB" sz="120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52585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lang="en-GB" sz="1200" b="1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Managing</a:t>
                      </a:r>
                      <a:endParaRPr lang="en-GB" sz="1200" b="1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14000"/>
                        </a:lnSpc>
                      </a:pPr>
                      <a:r>
                        <a:rPr lang="en-GB" sz="12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Siloed application tickets and incidents;  reactive, feature-by-feature.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14000"/>
                        </a:lnSpc>
                      </a:pPr>
                      <a:r>
                        <a:rPr lang="en-GB" sz="12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Applications plus the underlying infra layer; broader scope, more leverage.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14000"/>
                        </a:lnSpc>
                      </a:pPr>
                      <a:r>
                        <a:rPr lang="en-GB" sz="12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End-to-end value streams; </a:t>
                      </a:r>
                    </a:p>
                    <a:p>
                      <a:pPr fontAlgn="t">
                        <a:lnSpc>
                          <a:spcPct val="114000"/>
                        </a:lnSpc>
                      </a:pPr>
                      <a:r>
                        <a:rPr lang="en-GB" sz="12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Business outcomes, not just system uptime.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2245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lang="en-GB" sz="1200" b="1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Workforce</a:t>
                      </a:r>
                      <a:endParaRPr lang="en-GB" sz="1200" b="1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lang="en-GB" sz="12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Humans doing the work, with automation for repetitive tasks.</a:t>
                      </a:r>
                      <a:endParaRPr lang="en-GB" sz="120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lang="en-GB" sz="12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Humans augmented by Gen AI tooling, faster, but still human-in-the-loop.</a:t>
                      </a:r>
                      <a:endParaRPr lang="en-GB" sz="120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lang="en-GB" sz="1200" b="1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Fleet of Agents + Human SREs </a:t>
                      </a:r>
                      <a:r>
                        <a:rPr lang="en-GB" sz="12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operating with </a:t>
                      </a:r>
                    </a:p>
                    <a:p>
                      <a:pPr>
                        <a:lnSpc>
                          <a:spcPct val="114000"/>
                        </a:lnSpc>
                      </a:pPr>
                      <a:r>
                        <a:rPr lang="en-GB" sz="12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 Autonomous Operations mindset.</a:t>
                      </a:r>
                      <a:endParaRPr lang="en-GB" sz="120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54737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lang="en-GB" sz="1200" b="1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Platform</a:t>
                      </a:r>
                      <a:endParaRPr lang="en-GB" sz="1200" b="1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lang="en-GB" sz="12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MyWizard: Automation and analytics tooling for AMS delivery.</a:t>
                      </a:r>
                      <a:endParaRPr lang="en-GB" sz="120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14000"/>
                        </a:lnSpc>
                      </a:pPr>
                      <a:r>
                        <a:rPr lang="en-GB" sz="12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GenWizard: Gen AI-native platform layered over MyWizard capabilities.</a:t>
                      </a:r>
                      <a:endParaRPr lang="en-GB" sz="120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lang="en-GB" sz="1200" b="1" i="0" kern="120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Reinvention.AI</a:t>
                      </a:r>
                      <a:r>
                        <a:rPr lang="en-GB" sz="1200" b="1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powered by a Service Intelligence Context Graph, </a:t>
                      </a:r>
                      <a:r>
                        <a:rPr lang="en-GB" sz="12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living digital twin</a:t>
                      </a:r>
                      <a:endParaRPr lang="en-GB" sz="120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82047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lang="en-GB" sz="1200" b="1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Bundled Value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lang="en-GB" sz="12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None beyond keeping the lights on.</a:t>
                      </a:r>
                      <a:endParaRPr lang="en-GB" sz="120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14000"/>
                        </a:lnSpc>
                      </a:pPr>
                      <a:r>
                        <a:rPr lang="en-GB" sz="12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Resilience engineering, architecture simplification and modernisation, capacity release baked in.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14000"/>
                        </a:lnSpc>
                      </a:pPr>
                      <a:r>
                        <a:rPr lang="en-GB" sz="12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Business Ops, Service Ops, Engineering Ops, </a:t>
                      </a:r>
                    </a:p>
                    <a:p>
                      <a:pPr fontAlgn="t">
                        <a:lnSpc>
                          <a:spcPct val="114000"/>
                        </a:lnSpc>
                      </a:pPr>
                      <a:r>
                        <a:rPr lang="en-GB" sz="12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Fin Ops, Security Ops, all bundled.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03079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lang="en-GB" sz="1200" b="1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Outcomes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14000"/>
                        </a:lnSpc>
                      </a:pPr>
                      <a:r>
                        <a:rPr lang="en-GB" sz="12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Productivity gains: FTE efficiency metrics.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14000"/>
                        </a:lnSpc>
                      </a:pPr>
                      <a:r>
                        <a:rPr lang="en-GB" sz="12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Technology outcomes: Reliability, speed, platform health.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14000"/>
                        </a:lnSpc>
                      </a:pPr>
                      <a:r>
                        <a:rPr lang="en-GB" sz="12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Business and technology outcomes: </a:t>
                      </a:r>
                    </a:p>
                    <a:p>
                      <a:pPr fontAlgn="t">
                        <a:lnSpc>
                          <a:spcPct val="114000"/>
                        </a:lnSpc>
                      </a:pPr>
                      <a:r>
                        <a:rPr lang="en-GB" sz="12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Revenue, Experience, Resilience, beyond SLAs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39880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lang="en-GB" sz="1200" b="1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Commitment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14000"/>
                        </a:lnSpc>
                      </a:pPr>
                      <a:r>
                        <a:rPr lang="en-GB" sz="12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Application availability SLAs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14000"/>
                        </a:lnSpc>
                      </a:pPr>
                      <a:r>
                        <a:rPr lang="en-GB" sz="12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Service Level Agreements: SLOs tied to service performance.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14000"/>
                        </a:lnSpc>
                      </a:pPr>
                      <a:r>
                        <a:rPr lang="en-GB" sz="12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Experience Level Agreements:  </a:t>
                      </a:r>
                    </a:p>
                    <a:p>
                      <a:pPr fontAlgn="t">
                        <a:lnSpc>
                          <a:spcPct val="114000"/>
                        </a:lnSpc>
                      </a:pPr>
                      <a:r>
                        <a:rPr lang="en-GB" sz="12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Committed to the service quality users feel.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08897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lang="en-GB" sz="1200" b="1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Commercial Models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14000"/>
                        </a:lnSpc>
                      </a:pPr>
                      <a:r>
                        <a:rPr lang="en-GB" sz="12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T&amp;M + human productivity; </a:t>
                      </a:r>
                    </a:p>
                    <a:p>
                      <a:pPr fontAlgn="t">
                        <a:lnSpc>
                          <a:spcPct val="114000"/>
                        </a:lnSpc>
                      </a:pPr>
                      <a:r>
                        <a:rPr lang="en-GB" sz="12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Pay for people and time.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14000"/>
                        </a:lnSpc>
                      </a:pPr>
                      <a:r>
                        <a:rPr lang="en-GB" sz="12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Fixed price with Human + GenAI productivity; efficiency shared.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14000"/>
                        </a:lnSpc>
                      </a:pPr>
                      <a:r>
                        <a:rPr lang="en-GB" sz="1200" b="1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Outcome/Value with Subscription + Autonomy Based Pricing</a:t>
                      </a:r>
                      <a:r>
                        <a:rPr lang="en-GB" sz="12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Shared upside.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90855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lang="en-GB" sz="1200" b="1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Competitive Position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14000"/>
                        </a:lnSpc>
                      </a:pPr>
                      <a:r>
                        <a:rPr lang="en-GB" sz="12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More of the same: commoditised.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14000"/>
                        </a:lnSpc>
                      </a:pPr>
                      <a:r>
                        <a:rPr lang="en-GB" sz="12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Differentiated; better tools, faster delivery, modern stack.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114000"/>
                        </a:lnSpc>
                      </a:pPr>
                      <a:r>
                        <a:rPr lang="en-GB" sz="1200" b="1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Compounding advantage</a:t>
                      </a:r>
                      <a:r>
                        <a:rPr lang="en-GB" sz="12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Platform evolves to be smarter with signal depth and scope breadth.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56417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8578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48CEFF-5B6C-80A3-D823-8BF5ADB7A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903BF73-2AA9-4F88-8C78-101AA37AF71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66000">
                <a:srgbClr val="FBEDE0">
                  <a:alpha val="94000"/>
                </a:srgbClr>
              </a:gs>
              <a:gs pos="33000">
                <a:srgbClr val="FDDBF8"/>
              </a:gs>
              <a:gs pos="100000">
                <a:schemeClr val="bg1">
                  <a:alpha val="87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108000" rIns="108000" bIns="108000" rtlCol="0" anchor="t"/>
          <a:lstStyle/>
          <a:p>
            <a:endParaRPr lang="en-US" sz="1600">
              <a:solidFill>
                <a:schemeClr val="accent1"/>
              </a:solidFill>
              <a:latin typeface="Graphik Semibold" panose="020B0703030202060203" pitchFamily="34" charset="0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522F9E0-A623-B535-B801-F56097F97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78565"/>
          </a:xfrm>
        </p:spPr>
        <p:txBody>
          <a:bodyPr/>
          <a:lstStyle/>
          <a:p>
            <a:r>
              <a:rPr lang="en-US" sz="3000" noProof="0"/>
              <a:t>It is time to reframe how we approach our TAM</a:t>
            </a:r>
            <a:endParaRPr lang="en-US" sz="300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27A3DC05-F47F-ECC6-D5C0-4E62EA9CDAA2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63412" y="1109663"/>
            <a:ext cx="11084672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accent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US"/>
              <a:t>Time to turn the page. And rotate to Managed Reinvention Services.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720555-4E2C-CBCB-494C-2D0B8679AAA4}"/>
              </a:ext>
            </a:extLst>
          </p:cNvPr>
          <p:cNvSpPr txBox="1"/>
          <p:nvPr/>
        </p:nvSpPr>
        <p:spPr>
          <a:xfrm>
            <a:off x="5259167" y="6588097"/>
            <a:ext cx="2377440" cy="2224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sz="1000" noProof="0">
                <a:latin typeface="Graphik Light" panose="020B0403030202060203" pitchFamily="34" charset="0"/>
              </a:rPr>
              <a:t>Internal Use Only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FF907A0-AB93-E761-1271-F03615753597}"/>
              </a:ext>
            </a:extLst>
          </p:cNvPr>
          <p:cNvGrpSpPr/>
          <p:nvPr/>
        </p:nvGrpSpPr>
        <p:grpSpPr>
          <a:xfrm>
            <a:off x="4261250" y="1702504"/>
            <a:ext cx="1995833" cy="1968480"/>
            <a:chOff x="4368087" y="1972320"/>
            <a:chExt cx="1995833" cy="196848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DF19163-9C74-1A55-14D6-511DA4C0A431}"/>
                </a:ext>
              </a:extLst>
            </p:cNvPr>
            <p:cNvSpPr/>
            <p:nvPr/>
          </p:nvSpPr>
          <p:spPr>
            <a:xfrm>
              <a:off x="4426131" y="2002971"/>
              <a:ext cx="1905000" cy="188322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endParaRPr lang="en-US" err="1"/>
            </a:p>
          </p:txBody>
        </p:sp>
        <p:sp>
          <p:nvSpPr>
            <p:cNvPr id="9" name="Pie 8">
              <a:extLst>
                <a:ext uri="{FF2B5EF4-FFF2-40B4-BE49-F238E27FC236}">
                  <a16:creationId xmlns:a16="http://schemas.microsoft.com/office/drawing/2014/main" id="{BA97521A-DC9E-3827-A888-0264342C4EE5}"/>
                </a:ext>
              </a:extLst>
            </p:cNvPr>
            <p:cNvSpPr/>
            <p:nvPr/>
          </p:nvSpPr>
          <p:spPr>
            <a:xfrm rot="7941682">
              <a:off x="4381764" y="1958643"/>
              <a:ext cx="1968480" cy="1995833"/>
            </a:xfrm>
            <a:prstGeom prst="pi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endParaRPr lang="en-US" err="1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5A47B62-B2E5-9087-11E8-C2996293398F}"/>
              </a:ext>
            </a:extLst>
          </p:cNvPr>
          <p:cNvGrpSpPr/>
          <p:nvPr/>
        </p:nvGrpSpPr>
        <p:grpSpPr>
          <a:xfrm>
            <a:off x="799461" y="1733155"/>
            <a:ext cx="1995833" cy="1968480"/>
            <a:chOff x="4368087" y="1972320"/>
            <a:chExt cx="1995833" cy="196848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188959DB-6A8A-0C41-BE82-75AC22F89B33}"/>
                </a:ext>
              </a:extLst>
            </p:cNvPr>
            <p:cNvSpPr/>
            <p:nvPr/>
          </p:nvSpPr>
          <p:spPr>
            <a:xfrm>
              <a:off x="4426131" y="2002971"/>
              <a:ext cx="1905000" cy="188322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endParaRPr lang="en-US" err="1"/>
            </a:p>
          </p:txBody>
        </p:sp>
        <p:sp>
          <p:nvSpPr>
            <p:cNvPr id="13" name="Pie 12">
              <a:extLst>
                <a:ext uri="{FF2B5EF4-FFF2-40B4-BE49-F238E27FC236}">
                  <a16:creationId xmlns:a16="http://schemas.microsoft.com/office/drawing/2014/main" id="{EBC85761-3FA4-1700-5EF1-DCD616848645}"/>
                </a:ext>
              </a:extLst>
            </p:cNvPr>
            <p:cNvSpPr/>
            <p:nvPr/>
          </p:nvSpPr>
          <p:spPr>
            <a:xfrm rot="7941682">
              <a:off x="4381764" y="1958643"/>
              <a:ext cx="1968480" cy="1995833"/>
            </a:xfrm>
            <a:prstGeom prst="pi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endParaRPr lang="en-US" err="1"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D0677C5-A5A3-2AC4-C493-80D87BA9CDB9}"/>
              </a:ext>
            </a:extLst>
          </p:cNvPr>
          <p:cNvGrpSpPr/>
          <p:nvPr/>
        </p:nvGrpSpPr>
        <p:grpSpPr>
          <a:xfrm>
            <a:off x="8122763" y="1372701"/>
            <a:ext cx="2621280" cy="2476494"/>
            <a:chOff x="4358900" y="1972320"/>
            <a:chExt cx="1995833" cy="1975478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544BD93-799D-0ECC-BDE1-7612C84E4C02}"/>
                </a:ext>
              </a:extLst>
            </p:cNvPr>
            <p:cNvSpPr/>
            <p:nvPr/>
          </p:nvSpPr>
          <p:spPr>
            <a:xfrm>
              <a:off x="4426131" y="2002972"/>
              <a:ext cx="1878539" cy="194482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endParaRPr lang="en-US" err="1"/>
            </a:p>
          </p:txBody>
        </p:sp>
        <p:sp>
          <p:nvSpPr>
            <p:cNvPr id="23" name="Pie 22">
              <a:extLst>
                <a:ext uri="{FF2B5EF4-FFF2-40B4-BE49-F238E27FC236}">
                  <a16:creationId xmlns:a16="http://schemas.microsoft.com/office/drawing/2014/main" id="{043EE7E8-FDB3-7786-06F6-6713C019FD61}"/>
                </a:ext>
              </a:extLst>
            </p:cNvPr>
            <p:cNvSpPr/>
            <p:nvPr/>
          </p:nvSpPr>
          <p:spPr>
            <a:xfrm rot="7941682">
              <a:off x="4372577" y="1958643"/>
              <a:ext cx="1968480" cy="1995833"/>
            </a:xfrm>
            <a:prstGeom prst="pi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endParaRPr lang="en-US" err="1">
                <a:solidFill>
                  <a:schemeClr val="tx1"/>
                </a:solidFill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BE968FCB-2358-9C11-A119-9277A163B959}"/>
              </a:ext>
            </a:extLst>
          </p:cNvPr>
          <p:cNvSpPr txBox="1"/>
          <p:nvPr/>
        </p:nvSpPr>
        <p:spPr>
          <a:xfrm>
            <a:off x="363493" y="4176624"/>
            <a:ext cx="326230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accent1"/>
                </a:solidFill>
                <a:latin typeface="Graphik Semibold" panose="020B0503030202060203" pitchFamily="34" charset="77"/>
              </a:rPr>
              <a:t>DEFEND – PROTECT OUR SHARE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+mj-lt"/>
              </a:rPr>
              <a:t>Re-platform the Run – before the client renegotiates the contract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Proactively rotate and renewal of our contracts </a:t>
            </a:r>
          </a:p>
          <a:p>
            <a:endParaRPr lang="en-US" sz="1600" dirty="0"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04A1265-EEEE-592E-4228-0CB397E4417C}"/>
              </a:ext>
            </a:extLst>
          </p:cNvPr>
          <p:cNvSpPr txBox="1"/>
          <p:nvPr/>
        </p:nvSpPr>
        <p:spPr>
          <a:xfrm>
            <a:off x="3887940" y="4173607"/>
            <a:ext cx="386284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>
                <a:solidFill>
                  <a:schemeClr val="accent1"/>
                </a:solidFill>
                <a:latin typeface="Graphik Semibold" panose="020B0503030202060203" pitchFamily="34" charset="77"/>
              </a:rPr>
              <a:t>DISRUPT – INCREASE OUR SHARE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+mj-lt"/>
              </a:rPr>
              <a:t>With every platform shift, comes consolidation opportunities - generational opportunity to make and take the market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+mj-lt"/>
              </a:rPr>
              <a:t>Own the platform control point, consolidate the work on top of the platform</a:t>
            </a:r>
          </a:p>
          <a:p>
            <a:endParaRPr lang="en-US" sz="1600"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B86FA7E-74E6-E138-EDE4-EC825551DAB3}"/>
              </a:ext>
            </a:extLst>
          </p:cNvPr>
          <p:cNvSpPr txBox="1"/>
          <p:nvPr/>
        </p:nvSpPr>
        <p:spPr>
          <a:xfrm>
            <a:off x="7932999" y="4199435"/>
            <a:ext cx="4076791" cy="2339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>
                <a:solidFill>
                  <a:schemeClr val="accent1"/>
                </a:solidFill>
                <a:latin typeface="Graphik Semibold" panose="020B0503030202060203" pitchFamily="34" charset="77"/>
              </a:rPr>
              <a:t>NEW VALUE POOLS – GROW THE MARKET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solidFill>
                  <a:srgbClr val="000000"/>
                </a:solidFill>
                <a:latin typeface="Graphik-Light" panose="020B0403030202060203" pitchFamily="34" charset="77"/>
              </a:rPr>
              <a:t>As AI builds more code and agents proliferate the enterprise, </a:t>
            </a:r>
            <a:r>
              <a:rPr lang="en-US" sz="1600"/>
              <a:t>the level of technology complexity in our client estate is poised to explode.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+mj-lt"/>
              </a:rPr>
              <a:t>Managed Services for AI, agents, data products and living ontologies</a:t>
            </a:r>
          </a:p>
          <a:p>
            <a:endParaRPr lang="en-US" sz="1600">
              <a:latin typeface="+mj-lt"/>
            </a:endParaRP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76AF7BB-2939-093C-7CBF-E2F642BFBA51}"/>
              </a:ext>
            </a:extLst>
          </p:cNvPr>
          <p:cNvCxnSpPr>
            <a:cxnSpLocks/>
          </p:cNvCxnSpPr>
          <p:nvPr/>
        </p:nvCxnSpPr>
        <p:spPr>
          <a:xfrm>
            <a:off x="5570483" y="3111006"/>
            <a:ext cx="399393" cy="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04167D1A-22DF-0978-ADD2-ACE2A0B21A9C}"/>
              </a:ext>
            </a:extLst>
          </p:cNvPr>
          <p:cNvCxnSpPr>
            <a:cxnSpLocks/>
          </p:cNvCxnSpPr>
          <p:nvPr/>
        </p:nvCxnSpPr>
        <p:spPr>
          <a:xfrm flipH="1">
            <a:off x="4608790" y="3111006"/>
            <a:ext cx="446689" cy="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2047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CC413D-B391-480A-F8FD-4DD4881597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136649B-DFEF-A7B9-301A-4CD9DB191C6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66000">
                <a:srgbClr val="FBEDE0">
                  <a:alpha val="94000"/>
                </a:srgbClr>
              </a:gs>
              <a:gs pos="33000">
                <a:srgbClr val="FDDBF8"/>
              </a:gs>
              <a:gs pos="100000">
                <a:schemeClr val="bg1">
                  <a:alpha val="87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108000" rIns="108000" bIns="108000" rtlCol="0" anchor="t"/>
          <a:lstStyle/>
          <a:p>
            <a:endParaRPr lang="en-US" sz="1600">
              <a:solidFill>
                <a:schemeClr val="accent1"/>
              </a:solidFill>
              <a:latin typeface="Graphik Semibold" panose="020B0703030202060203" pitchFamily="34" charset="0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B254DBB3-217F-DCE0-2867-8118A1737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40671"/>
          </a:xfrm>
        </p:spPr>
        <p:txBody>
          <a:bodyPr/>
          <a:lstStyle/>
          <a:p>
            <a:r>
              <a:rPr lang="en-US" sz="2700" noProof="0"/>
              <a:t>For CIOs, this moment is the most consequential and demanding of their career </a:t>
            </a:r>
            <a:endParaRPr lang="en-US" sz="270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93AA68D3-1E77-E284-BFE2-4220FDD39C1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63412" y="1109663"/>
            <a:ext cx="11084672" cy="624544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accent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US"/>
              <a:t>Three converging forces – all raising the expectations of how the CIO responds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A41C71C-2B8B-DFAE-11D0-4CA1CAC5D0E1}"/>
              </a:ext>
            </a:extLst>
          </p:cNvPr>
          <p:cNvSpPr txBox="1"/>
          <p:nvPr/>
        </p:nvSpPr>
        <p:spPr>
          <a:xfrm>
            <a:off x="5259167" y="6588097"/>
            <a:ext cx="2377440" cy="2224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sz="1000" noProof="0">
                <a:latin typeface="Graphik Light" panose="020B0403030202060203" pitchFamily="34" charset="0"/>
              </a:rPr>
              <a:t>Internal Use Only</a:t>
            </a:r>
          </a:p>
        </p:txBody>
      </p:sp>
      <p:pic>
        <p:nvPicPr>
          <p:cNvPr id="4" name="Picture Placeholder 15" descr="A blurry image of people walking in a tunnel&#10;&#10;AI-generated content may be incorrect.">
            <a:extLst>
              <a:ext uri="{FF2B5EF4-FFF2-40B4-BE49-F238E27FC236}">
                <a16:creationId xmlns:a16="http://schemas.microsoft.com/office/drawing/2014/main" id="{3FC1A9A5-6BE0-4B02-D348-9FBF6A1D00A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t="4279" b="4279"/>
          <a:stretch>
            <a:fillRect/>
          </a:stretch>
        </p:blipFill>
        <p:spPr>
          <a:xfrm>
            <a:off x="571172" y="1924279"/>
            <a:ext cx="5524828" cy="3371333"/>
          </a:xfrm>
        </p:spPr>
      </p:pic>
      <p:sp>
        <p:nvSpPr>
          <p:cNvPr id="12" name="Marcador de texto 8">
            <a:extLst>
              <a:ext uri="{FF2B5EF4-FFF2-40B4-BE49-F238E27FC236}">
                <a16:creationId xmlns:a16="http://schemas.microsoft.com/office/drawing/2014/main" id="{A3086F53-3E49-FBA3-BBFF-D738521791D3}"/>
              </a:ext>
            </a:extLst>
          </p:cNvPr>
          <p:cNvSpPr txBox="1">
            <a:spLocks/>
          </p:cNvSpPr>
          <p:nvPr/>
        </p:nvSpPr>
        <p:spPr>
          <a:xfrm>
            <a:off x="6381352" y="1867401"/>
            <a:ext cx="5288901" cy="4417999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None/>
              <a:defRPr sz="1400" b="0" i="0" kern="1200">
                <a:solidFill>
                  <a:schemeClr val="bg2"/>
                </a:solidFill>
                <a:latin typeface="Graphik Semibold" panose="020B0503030202060203" pitchFamily="34" charset="77"/>
                <a:ea typeface="+mn-ea"/>
                <a:cs typeface="+mn-cs"/>
              </a:defRPr>
            </a:lvl1pPr>
            <a:lvl2pPr mar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Font typeface="Arial" panose="020B0604020202020204" pitchFamily="34" charset="0"/>
              <a:buNone/>
              <a:defRPr sz="1200" b="0" i="0" kern="120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2pPr>
            <a:lvl3pPr marL="0" indent="0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"/>
              <a:buNone/>
              <a:defRPr sz="1200" b="0" i="0" kern="120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3pPr>
            <a:lvl4pPr marL="182875" indent="-182875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Graphik" panose="020B0604020202020204" pitchFamily="34" charset="0"/>
              <a:buChar char="•"/>
              <a:defRPr sz="1200" b="0" i="0" kern="1200">
                <a:solidFill>
                  <a:schemeClr val="tx1"/>
                </a:solidFill>
                <a:latin typeface="Graphik" panose="020B0503030202060203" pitchFamily="34" charset="77"/>
                <a:ea typeface="+mn-ea"/>
                <a:cs typeface="+mn-cs"/>
              </a:defRPr>
            </a:lvl4pPr>
            <a:lvl5pPr marL="914377" indent="-228594" algn="l" defTabSz="228594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113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Graphik" panose="020B0503030202060203" pitchFamily="34" charset="0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228594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accent1"/>
                </a:solidFill>
              </a:rPr>
              <a:t>Navigating an uncertain macro economic climate</a:t>
            </a:r>
            <a:endParaRPr lang="en-US" sz="1600">
              <a:solidFill>
                <a:srgbClr val="000000"/>
              </a:solidFill>
              <a:latin typeface="Graphik-Light" panose="020B0403030202060203" pitchFamily="34" charset="77"/>
            </a:endParaRPr>
          </a:p>
          <a:p>
            <a:pPr lvl="2"/>
            <a:r>
              <a:rPr lang="en-US" sz="1600">
                <a:solidFill>
                  <a:srgbClr val="000000"/>
                </a:solidFill>
                <a:latin typeface="Graphik-Light" panose="020B0403030202060203" pitchFamily="34" charset="77"/>
              </a:rPr>
              <a:t>Our clients are working in an increasingly recessionary environment, and are taking active measures to proactively review the cost and productivity of their organization </a:t>
            </a:r>
          </a:p>
          <a:p>
            <a:pPr lvl="2"/>
            <a:endParaRPr lang="en-US" sz="1600">
              <a:solidFill>
                <a:srgbClr val="000000"/>
              </a:solidFill>
              <a:latin typeface="Graphik-Light" panose="020B0403030202060203" pitchFamily="34" charset="77"/>
            </a:endParaRPr>
          </a:p>
          <a:p>
            <a:pPr lvl="2">
              <a:lnSpc>
                <a:spcPct val="90000"/>
              </a:lnSpc>
            </a:pPr>
            <a:r>
              <a:rPr lang="en-US" sz="1800">
                <a:solidFill>
                  <a:schemeClr val="accent1"/>
                </a:solidFill>
                <a:latin typeface="Graphik Semibold" panose="020B0503030202060203" pitchFamily="34" charset="77"/>
              </a:rPr>
              <a:t>Leading through a generational shift in Enterprise Tech</a:t>
            </a:r>
          </a:p>
          <a:p>
            <a:pPr lvl="2"/>
            <a:r>
              <a:rPr lang="en-US" sz="1600">
                <a:solidFill>
                  <a:srgbClr val="000000"/>
                </a:solidFill>
                <a:latin typeface="Graphik-Light" panose="020B0403030202060203" pitchFamily="34" charset="77"/>
              </a:rPr>
              <a:t>Everything in Enterprise Tech is changing simultaneously – a new way of working (AI powered SDLC &amp; ITIL), a new workforce (Human + Agents) and new workbench (Emerging Tech)</a:t>
            </a:r>
          </a:p>
          <a:p>
            <a:pPr lvl="2"/>
            <a:endParaRPr lang="en-US" sz="1600">
              <a:solidFill>
                <a:srgbClr val="000000"/>
              </a:solidFill>
              <a:latin typeface="Graphik-Light" panose="020B0403030202060203" pitchFamily="34" charset="77"/>
            </a:endParaRPr>
          </a:p>
          <a:p>
            <a:pPr lvl="2">
              <a:lnSpc>
                <a:spcPct val="90000"/>
              </a:lnSpc>
            </a:pPr>
            <a:r>
              <a:rPr lang="en-US" sz="1800">
                <a:solidFill>
                  <a:schemeClr val="accent1"/>
                </a:solidFill>
                <a:latin typeface="Graphik Semibold" panose="020B0503030202060203" pitchFamily="34" charset="77"/>
              </a:rPr>
              <a:t>Rapidly rising business expectations</a:t>
            </a:r>
          </a:p>
          <a:p>
            <a:pPr lvl="2"/>
            <a:r>
              <a:rPr lang="en-US" sz="1600">
                <a:solidFill>
                  <a:srgbClr val="000000"/>
                </a:solidFill>
                <a:latin typeface="Graphik-Light" panose="020B0403030202060203" pitchFamily="34" charset="77"/>
              </a:rPr>
              <a:t>Expectation of “40% more throughput at 40% higher velocity at 40% lower cost – with the same or lesser headcount”. Democratized understanding of AI possibilities is challenging every aspect of a CIO’s job.</a:t>
            </a:r>
          </a:p>
          <a:p>
            <a:pPr lvl="2"/>
            <a:endParaRPr lang="en-US" sz="1600">
              <a:solidFill>
                <a:srgbClr val="000000"/>
              </a:solidFill>
              <a:latin typeface="Graphik-Light" panose="020B0403030202060203" pitchFamily="34" charset="77"/>
            </a:endParaRPr>
          </a:p>
          <a:p>
            <a:pPr marL="0" lvl="3" indent="0">
              <a:buFont typeface="Graphik" panose="020B0604020202020204" pitchFamily="34" charset="0"/>
              <a:buNone/>
            </a:pP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974382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3E6F36-E5E7-00CE-C62A-AEE5D0C6D7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A368E7A-9CD5-D175-1BC1-0701ABD05C4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66000">
                <a:srgbClr val="FBEDE0">
                  <a:alpha val="94000"/>
                </a:srgbClr>
              </a:gs>
              <a:gs pos="33000">
                <a:srgbClr val="FDDBF8"/>
              </a:gs>
              <a:gs pos="100000">
                <a:schemeClr val="bg1">
                  <a:alpha val="87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108000" rIns="108000" bIns="108000" rtlCol="0" anchor="t"/>
          <a:lstStyle/>
          <a:p>
            <a:endParaRPr lang="en-US" sz="1600">
              <a:solidFill>
                <a:schemeClr val="accent1"/>
              </a:solidFill>
              <a:latin typeface="Graphik Semibold" panose="020B0703030202060203" pitchFamily="34" charset="0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0889C1E-28C4-F693-9EB9-BFFA0E2ED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40671"/>
          </a:xfrm>
        </p:spPr>
        <p:txBody>
          <a:bodyPr/>
          <a:lstStyle/>
          <a:p>
            <a:r>
              <a:rPr lang="en-US" sz="2700"/>
              <a:t>CIOs cannot meet the rising expectations without reinventing Tech Economics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2F208E50-F575-C80D-E1A5-7B652D557155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63412" y="1109663"/>
            <a:ext cx="11084672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accent1"/>
                </a:solidFill>
                <a:latin typeface="Graphik" panose="020B0503030202060203" pitchFamily="34" charset="77"/>
              </a:defRPr>
            </a:lvl1pPr>
          </a:lstStyle>
          <a:p>
            <a:pPr lvl="0"/>
            <a:r>
              <a:rPr lang="en-US"/>
              <a:t>Need to shift capital away from managing the past and delivering for today – and towards future aligned capabilities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F1B6D14-4282-EFB0-6610-D32DE7EEFBE1}"/>
              </a:ext>
            </a:extLst>
          </p:cNvPr>
          <p:cNvSpPr txBox="1"/>
          <p:nvPr/>
        </p:nvSpPr>
        <p:spPr>
          <a:xfrm>
            <a:off x="5259167" y="6588097"/>
            <a:ext cx="2377440" cy="2224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sz="1000" noProof="0">
                <a:latin typeface="Graphik Light" panose="020B0403030202060203" pitchFamily="34" charset="0"/>
              </a:rPr>
              <a:t>Internal Use Only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486FADB-40C1-501D-4758-C813171C76B4}"/>
              </a:ext>
            </a:extLst>
          </p:cNvPr>
          <p:cNvSpPr/>
          <p:nvPr/>
        </p:nvSpPr>
        <p:spPr>
          <a:xfrm>
            <a:off x="556467" y="2526339"/>
            <a:ext cx="1308100" cy="2577289"/>
          </a:xfrm>
          <a:prstGeom prst="rect">
            <a:avLst/>
          </a:prstGeom>
          <a:solidFill>
            <a:schemeClr val="accent3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1500">
                <a:solidFill>
                  <a:schemeClr val="tx1"/>
                </a:solidFill>
              </a:rPr>
              <a:t>$1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D7C37FF-6F03-4DA3-8803-9EABE9DE2567}"/>
              </a:ext>
            </a:extLst>
          </p:cNvPr>
          <p:cNvSpPr/>
          <p:nvPr/>
        </p:nvSpPr>
        <p:spPr>
          <a:xfrm>
            <a:off x="2304904" y="2549266"/>
            <a:ext cx="1100288" cy="1590045"/>
          </a:xfrm>
          <a:prstGeom prst="rect">
            <a:avLst/>
          </a:prstGeom>
          <a:solidFill>
            <a:schemeClr val="accent3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1500">
                <a:solidFill>
                  <a:schemeClr val="tx1"/>
                </a:solidFill>
              </a:rPr>
              <a:t>60 c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D946EB-949D-3260-BE5F-DA863E19B23C}"/>
              </a:ext>
            </a:extLst>
          </p:cNvPr>
          <p:cNvSpPr/>
          <p:nvPr/>
        </p:nvSpPr>
        <p:spPr>
          <a:xfrm>
            <a:off x="2304904" y="4201929"/>
            <a:ext cx="1100288" cy="904067"/>
          </a:xfrm>
          <a:prstGeom prst="rect">
            <a:avLst/>
          </a:prstGeom>
          <a:solidFill>
            <a:schemeClr val="tx2">
              <a:lumMod val="20000"/>
              <a:lumOff val="80000"/>
              <a:alpha val="8397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1500">
                <a:solidFill>
                  <a:schemeClr val="tx1"/>
                </a:solidFill>
              </a:rPr>
              <a:t>40 c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12C6AC-453D-13D7-DE15-837A63F0B4A8}"/>
              </a:ext>
            </a:extLst>
          </p:cNvPr>
          <p:cNvSpPr/>
          <p:nvPr/>
        </p:nvSpPr>
        <p:spPr>
          <a:xfrm>
            <a:off x="3995897" y="2551552"/>
            <a:ext cx="1100288" cy="801094"/>
          </a:xfrm>
          <a:prstGeom prst="rect">
            <a:avLst/>
          </a:prstGeom>
          <a:solidFill>
            <a:schemeClr val="accent3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1500">
                <a:solidFill>
                  <a:schemeClr val="tx1"/>
                </a:solidFill>
              </a:rPr>
              <a:t>30 c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688B7B-6BFB-9A28-127D-0919EC6453C2}"/>
              </a:ext>
            </a:extLst>
          </p:cNvPr>
          <p:cNvSpPr/>
          <p:nvPr/>
        </p:nvSpPr>
        <p:spPr>
          <a:xfrm>
            <a:off x="3995897" y="3421519"/>
            <a:ext cx="1100288" cy="734948"/>
          </a:xfrm>
          <a:prstGeom prst="rect">
            <a:avLst/>
          </a:prstGeom>
          <a:solidFill>
            <a:schemeClr val="tx2">
              <a:lumMod val="20000"/>
              <a:lumOff val="80000"/>
              <a:alpha val="8397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1500">
                <a:solidFill>
                  <a:schemeClr val="tx1"/>
                </a:solidFill>
              </a:rPr>
              <a:t>30 c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C36E95-9FA3-162A-E360-43BFB482481D}"/>
              </a:ext>
            </a:extLst>
          </p:cNvPr>
          <p:cNvSpPr/>
          <p:nvPr/>
        </p:nvSpPr>
        <p:spPr>
          <a:xfrm>
            <a:off x="5694001" y="2534016"/>
            <a:ext cx="1100288" cy="477407"/>
          </a:xfrm>
          <a:prstGeom prst="rect">
            <a:avLst/>
          </a:prstGeom>
          <a:solidFill>
            <a:schemeClr val="accent3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1500">
                <a:solidFill>
                  <a:schemeClr val="tx1"/>
                </a:solidFill>
              </a:rPr>
              <a:t>15 c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888BF0A-FF38-4109-520A-359309AA1460}"/>
              </a:ext>
            </a:extLst>
          </p:cNvPr>
          <p:cNvSpPr/>
          <p:nvPr/>
        </p:nvSpPr>
        <p:spPr>
          <a:xfrm>
            <a:off x="5705691" y="3042398"/>
            <a:ext cx="1100288" cy="379121"/>
          </a:xfrm>
          <a:prstGeom prst="rect">
            <a:avLst/>
          </a:prstGeom>
          <a:solidFill>
            <a:schemeClr val="tx2">
              <a:lumMod val="20000"/>
              <a:lumOff val="80000"/>
              <a:alpha val="8397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1500">
                <a:solidFill>
                  <a:schemeClr val="tx1"/>
                </a:solidFill>
              </a:rPr>
              <a:t>15 c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58E748C-B112-DBB2-DF09-03A80D568256}"/>
              </a:ext>
            </a:extLst>
          </p:cNvPr>
          <p:cNvSpPr/>
          <p:nvPr/>
        </p:nvSpPr>
        <p:spPr>
          <a:xfrm>
            <a:off x="7475192" y="2526340"/>
            <a:ext cx="1100288" cy="259852"/>
          </a:xfrm>
          <a:prstGeom prst="rect">
            <a:avLst/>
          </a:prstGeom>
          <a:solidFill>
            <a:schemeClr val="accent3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1500">
                <a:solidFill>
                  <a:schemeClr val="tx1"/>
                </a:solidFill>
              </a:rPr>
              <a:t>3 c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5DEA91E-2D97-279D-39E2-0B272826634E}"/>
              </a:ext>
            </a:extLst>
          </p:cNvPr>
          <p:cNvSpPr/>
          <p:nvPr/>
        </p:nvSpPr>
        <p:spPr>
          <a:xfrm>
            <a:off x="7475192" y="2824476"/>
            <a:ext cx="1100288" cy="259851"/>
          </a:xfrm>
          <a:prstGeom prst="rect">
            <a:avLst/>
          </a:prstGeom>
          <a:solidFill>
            <a:schemeClr val="tx2">
              <a:lumMod val="20000"/>
              <a:lumOff val="80000"/>
              <a:alpha val="8397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1500">
                <a:solidFill>
                  <a:schemeClr val="tx1"/>
                </a:solidFill>
              </a:rPr>
              <a:t>12 c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C151724-B8AC-BA9D-5E54-6D2A97E01509}"/>
              </a:ext>
            </a:extLst>
          </p:cNvPr>
          <p:cNvSpPr/>
          <p:nvPr/>
        </p:nvSpPr>
        <p:spPr>
          <a:xfrm>
            <a:off x="9387865" y="2527249"/>
            <a:ext cx="1100288" cy="259851"/>
          </a:xfrm>
          <a:prstGeom prst="rect">
            <a:avLst/>
          </a:prstGeom>
          <a:solidFill>
            <a:schemeClr val="accent3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1500">
                <a:solidFill>
                  <a:schemeClr val="tx1"/>
                </a:solidFill>
              </a:rPr>
              <a:t>0.5 c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23C3220-81C4-3D65-154C-4E953C5348C7}"/>
              </a:ext>
            </a:extLst>
          </p:cNvPr>
          <p:cNvSpPr/>
          <p:nvPr/>
        </p:nvSpPr>
        <p:spPr>
          <a:xfrm>
            <a:off x="9387865" y="2825385"/>
            <a:ext cx="1100288" cy="259851"/>
          </a:xfrm>
          <a:prstGeom prst="rect">
            <a:avLst/>
          </a:prstGeom>
          <a:solidFill>
            <a:schemeClr val="tx2">
              <a:lumMod val="20000"/>
              <a:lumOff val="80000"/>
              <a:alpha val="8397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1500">
                <a:solidFill>
                  <a:schemeClr val="tx1"/>
                </a:solidFill>
              </a:rPr>
              <a:t>2.5 c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EA15B0E-A31C-A314-7F15-BE8111888EFC}"/>
              </a:ext>
            </a:extLst>
          </p:cNvPr>
          <p:cNvSpPr txBox="1"/>
          <p:nvPr/>
        </p:nvSpPr>
        <p:spPr>
          <a:xfrm>
            <a:off x="494378" y="2030774"/>
            <a:ext cx="1485780" cy="4420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bIns="36000" rtlCol="0" anchor="ctr">
            <a:spAutoFit/>
          </a:bodyPr>
          <a:lstStyle>
            <a:defPPr>
              <a:defRPr lang="en-US"/>
            </a:defPPr>
            <a:lvl1pPr>
              <a:defRPr kumimoji="0" sz="1000" i="0" u="none" strike="noStrike" cap="none" spc="0" normalizeH="0" baseline="0">
                <a:ln>
                  <a:noFill/>
                </a:ln>
                <a:effectLst/>
                <a:uLnTx/>
                <a:uFillTx/>
                <a:latin typeface="Graphik"/>
                <a:cs typeface="Arial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en-GB" sz="1200">
                <a:solidFill>
                  <a:schemeClr val="tx1"/>
                </a:solidFill>
                <a:latin typeface="Graphik" panose="020B0503030202060203" pitchFamily="34" charset="0"/>
              </a:rPr>
              <a:t>For every </a:t>
            </a:r>
            <a:r>
              <a:rPr lang="en-GB" sz="1200" b="1">
                <a:solidFill>
                  <a:schemeClr val="tx1"/>
                </a:solidFill>
                <a:latin typeface="Graphik" panose="020B0503030202060203" pitchFamily="34" charset="0"/>
              </a:rPr>
              <a:t>$ 1 </a:t>
            </a:r>
            <a:r>
              <a:rPr lang="en-GB" sz="1200">
                <a:solidFill>
                  <a:schemeClr val="tx1"/>
                </a:solidFill>
                <a:latin typeface="Graphik" panose="020B0503030202060203" pitchFamily="34" charset="0"/>
              </a:rPr>
              <a:t>spent on Technology*…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215064-F167-8302-21CE-73E6B6C76024}"/>
              </a:ext>
            </a:extLst>
          </p:cNvPr>
          <p:cNvSpPr txBox="1"/>
          <p:nvPr/>
        </p:nvSpPr>
        <p:spPr>
          <a:xfrm>
            <a:off x="3601627" y="2040644"/>
            <a:ext cx="1697054" cy="4420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bIns="36000" rtlCol="0" anchor="ctr">
            <a:spAutoFit/>
          </a:bodyPr>
          <a:lstStyle>
            <a:defPPr>
              <a:defRPr lang="en-US"/>
            </a:defPPr>
            <a:lvl1pPr>
              <a:defRPr kumimoji="0" sz="1000" i="0" u="none" strike="noStrike" cap="none" spc="0" normalizeH="0" baseline="0">
                <a:ln>
                  <a:noFill/>
                </a:ln>
                <a:effectLst/>
                <a:uLnTx/>
                <a:uFillTx/>
                <a:latin typeface="Graphik"/>
                <a:cs typeface="Arial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en-GB" sz="1200">
                <a:solidFill>
                  <a:schemeClr val="tx1"/>
                </a:solidFill>
                <a:latin typeface="Graphik" panose="020B0503030202060203" pitchFamily="34" charset="0"/>
              </a:rPr>
              <a:t>…of which, 30 c is spent </a:t>
            </a:r>
            <a:br>
              <a:rPr lang="en-GB" sz="1200">
                <a:solidFill>
                  <a:schemeClr val="tx1"/>
                </a:solidFill>
                <a:latin typeface="Graphik" panose="020B0503030202060203" pitchFamily="34" charset="0"/>
              </a:rPr>
            </a:br>
            <a:r>
              <a:rPr lang="en-GB" sz="1200">
                <a:solidFill>
                  <a:schemeClr val="tx1"/>
                </a:solidFill>
                <a:latin typeface="Graphik" panose="020B0503030202060203" pitchFamily="34" charset="0"/>
              </a:rPr>
              <a:t>on discretionary change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0B57E03-0FC3-EE77-5153-E9643EEFEF42}"/>
              </a:ext>
            </a:extLst>
          </p:cNvPr>
          <p:cNvSpPr txBox="1"/>
          <p:nvPr/>
        </p:nvSpPr>
        <p:spPr>
          <a:xfrm>
            <a:off x="6974305" y="2062141"/>
            <a:ext cx="2303256" cy="4420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bIns="36000" rtlCol="0" anchor="ctr">
            <a:spAutoFit/>
          </a:bodyPr>
          <a:lstStyle>
            <a:defPPr>
              <a:defRPr lang="en-US"/>
            </a:defPPr>
            <a:lvl1pPr>
              <a:defRPr kumimoji="0" sz="1000" i="0" u="none" strike="noStrike" cap="none" spc="0" normalizeH="0" baseline="0">
                <a:ln>
                  <a:noFill/>
                </a:ln>
                <a:effectLst/>
                <a:uLnTx/>
                <a:uFillTx/>
                <a:latin typeface="Graphik"/>
                <a:cs typeface="Arial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en-GB" sz="1200">
                <a:solidFill>
                  <a:schemeClr val="tx1"/>
                </a:solidFill>
                <a:latin typeface="Graphik" panose="020B0503030202060203" pitchFamily="34" charset="0"/>
              </a:rPr>
              <a:t>…of which, </a:t>
            </a:r>
            <a:r>
              <a:rPr lang="en-GB" sz="1100">
                <a:solidFill>
                  <a:schemeClr val="tx1"/>
                </a:solidFill>
                <a:latin typeface="Graphik" panose="020B0503030202060203" pitchFamily="34" charset="0"/>
                <a:cs typeface="+mn-cs"/>
              </a:rPr>
              <a:t>3 c</a:t>
            </a:r>
            <a:r>
              <a:rPr lang="en-GB" sz="1100" b="1">
                <a:solidFill>
                  <a:schemeClr val="tx1"/>
                </a:solidFill>
                <a:latin typeface="Graphik" panose="020B0503030202060203" pitchFamily="34" charset="0"/>
                <a:cs typeface="+mn-cs"/>
              </a:rPr>
              <a:t> </a:t>
            </a:r>
            <a:r>
              <a:rPr lang="en-GB" sz="1200">
                <a:solidFill>
                  <a:schemeClr val="tx1"/>
                </a:solidFill>
                <a:latin typeface="Graphik" panose="020B0503030202060203" pitchFamily="34" charset="0"/>
              </a:rPr>
              <a:t>is spent </a:t>
            </a:r>
            <a:br>
              <a:rPr lang="en-GB" sz="1200">
                <a:solidFill>
                  <a:schemeClr val="tx1"/>
                </a:solidFill>
                <a:latin typeface="Graphik" panose="020B0503030202060203" pitchFamily="34" charset="0"/>
              </a:rPr>
            </a:br>
            <a:r>
              <a:rPr lang="en-GB" sz="1200">
                <a:solidFill>
                  <a:schemeClr val="tx1"/>
                </a:solidFill>
                <a:latin typeface="Graphik" panose="020B0503030202060203" pitchFamily="34" charset="0"/>
              </a:rPr>
              <a:t>on software engineering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093885-7657-B4FD-BF15-B1B9A36445C7}"/>
              </a:ext>
            </a:extLst>
          </p:cNvPr>
          <p:cNvSpPr txBox="1"/>
          <p:nvPr/>
        </p:nvSpPr>
        <p:spPr>
          <a:xfrm>
            <a:off x="5136451" y="2087423"/>
            <a:ext cx="2238769" cy="4001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bIns="36000" rtlCol="0" anchor="ctr">
            <a:spAutoFit/>
          </a:bodyPr>
          <a:lstStyle>
            <a:defPPr>
              <a:defRPr lang="en-US"/>
            </a:defPPr>
            <a:lvl1pPr>
              <a:defRPr kumimoji="0" sz="1000" i="0" u="none" strike="noStrike" cap="none" spc="0" normalizeH="0" baseline="0">
                <a:ln>
                  <a:noFill/>
                </a:ln>
                <a:effectLst/>
                <a:uLnTx/>
                <a:uFillTx/>
                <a:latin typeface="Graphik"/>
                <a:cs typeface="Arial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en-GB" sz="1200">
                <a:solidFill>
                  <a:schemeClr val="tx1"/>
                </a:solidFill>
                <a:latin typeface="Graphik" panose="020B0503030202060203" pitchFamily="34" charset="0"/>
              </a:rPr>
              <a:t>…of which, 15 c is spent </a:t>
            </a:r>
            <a:br>
              <a:rPr lang="en-GB" sz="1200">
                <a:solidFill>
                  <a:schemeClr val="tx1"/>
                </a:solidFill>
                <a:latin typeface="Graphik" panose="020B0503030202060203" pitchFamily="34" charset="0"/>
              </a:rPr>
            </a:br>
            <a:r>
              <a:rPr lang="en-GB" sz="1200">
                <a:solidFill>
                  <a:schemeClr val="tx1"/>
                </a:solidFill>
                <a:latin typeface="Graphik" panose="020B0503030202060203" pitchFamily="34" charset="0"/>
              </a:rPr>
              <a:t>on strategic applications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F10C4E5-F326-5D1F-B0C9-D515F59C707E}"/>
              </a:ext>
            </a:extLst>
          </p:cNvPr>
          <p:cNvSpPr txBox="1"/>
          <p:nvPr/>
        </p:nvSpPr>
        <p:spPr>
          <a:xfrm>
            <a:off x="2137618" y="2063003"/>
            <a:ext cx="1377364" cy="4420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bIns="36000" rtlCol="0" anchor="ctr">
            <a:spAutoFit/>
          </a:bodyPr>
          <a:lstStyle>
            <a:defPPr>
              <a:defRPr lang="en-US"/>
            </a:defPPr>
            <a:lvl1pPr>
              <a:defRPr kumimoji="0" sz="1000" i="0" u="none" strike="noStrike" cap="none" spc="0" normalizeH="0" baseline="0">
                <a:ln>
                  <a:noFill/>
                </a:ln>
                <a:effectLst/>
                <a:uLnTx/>
                <a:uFillTx/>
                <a:latin typeface="Graphik"/>
                <a:cs typeface="Arial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en-GB" sz="1200">
                <a:solidFill>
                  <a:schemeClr val="tx1"/>
                </a:solidFill>
                <a:latin typeface="Graphik" panose="020B0503030202060203" pitchFamily="34" charset="0"/>
              </a:rPr>
              <a:t>…of which, 60 c is spent on Change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B569BA8-FAF7-1B68-A3EF-009D72D1DE37}"/>
              </a:ext>
            </a:extLst>
          </p:cNvPr>
          <p:cNvSpPr txBox="1"/>
          <p:nvPr/>
        </p:nvSpPr>
        <p:spPr>
          <a:xfrm>
            <a:off x="8860116" y="2070992"/>
            <a:ext cx="2303256" cy="4420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bIns="36000" rtlCol="0" anchor="ctr">
            <a:spAutoFit/>
          </a:bodyPr>
          <a:lstStyle>
            <a:defPPr>
              <a:defRPr lang="en-US"/>
            </a:defPPr>
            <a:lvl1pPr>
              <a:defRPr kumimoji="0" sz="1000" i="0" u="none" strike="noStrike" cap="none" spc="0" normalizeH="0" baseline="0">
                <a:ln>
                  <a:noFill/>
                </a:ln>
                <a:effectLst/>
                <a:uLnTx/>
                <a:uFillTx/>
                <a:latin typeface="Graphik"/>
                <a:cs typeface="Arial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en-GB" sz="1200">
                <a:solidFill>
                  <a:schemeClr val="tx1"/>
                </a:solidFill>
                <a:latin typeface="Graphik" panose="020B0503030202060203" pitchFamily="34" charset="0"/>
              </a:rPr>
              <a:t>…of which, </a:t>
            </a:r>
            <a:r>
              <a:rPr lang="en-GB" sz="1100" b="1">
                <a:solidFill>
                  <a:schemeClr val="tx1"/>
                </a:solidFill>
                <a:latin typeface="Graphik" panose="020B0503030202060203" pitchFamily="34" charset="0"/>
                <a:cs typeface="+mn-cs"/>
              </a:rPr>
              <a:t>0.5 c </a:t>
            </a:r>
            <a:r>
              <a:rPr lang="en-GB" sz="1200">
                <a:solidFill>
                  <a:schemeClr val="tx1"/>
                </a:solidFill>
                <a:latin typeface="Graphik" panose="020B0503030202060203" pitchFamily="34" charset="0"/>
              </a:rPr>
              <a:t>is spent </a:t>
            </a:r>
            <a:br>
              <a:rPr lang="en-GB" sz="1200">
                <a:solidFill>
                  <a:schemeClr val="tx1"/>
                </a:solidFill>
                <a:latin typeface="Graphik" panose="020B0503030202060203" pitchFamily="34" charset="0"/>
              </a:rPr>
            </a:br>
            <a:r>
              <a:rPr lang="en-GB" sz="1200">
                <a:solidFill>
                  <a:schemeClr val="tx1"/>
                </a:solidFill>
                <a:latin typeface="Graphik" panose="020B0503030202060203" pitchFamily="34" charset="0"/>
              </a:rPr>
              <a:t>building AI Products &amp; Services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9463768-2C5D-1E8C-94CE-501DCF766EFB}"/>
              </a:ext>
            </a:extLst>
          </p:cNvPr>
          <p:cNvSpPr txBox="1"/>
          <p:nvPr/>
        </p:nvSpPr>
        <p:spPr>
          <a:xfrm>
            <a:off x="9387865" y="6570143"/>
            <a:ext cx="1485780" cy="2573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bIns="36000" rtlCol="0" anchor="ctr">
            <a:spAutoFit/>
          </a:bodyPr>
          <a:lstStyle>
            <a:defPPr>
              <a:defRPr lang="en-US"/>
            </a:defPPr>
            <a:lvl1pPr>
              <a:defRPr kumimoji="0" sz="1000" i="0" u="none" strike="noStrike" cap="none" spc="0" normalizeH="0" baseline="0">
                <a:ln>
                  <a:noFill/>
                </a:ln>
                <a:effectLst/>
                <a:uLnTx/>
                <a:uFillTx/>
                <a:latin typeface="Graphik"/>
                <a:cs typeface="Arial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en-GB" sz="1200">
                <a:solidFill>
                  <a:schemeClr val="tx1"/>
                </a:solidFill>
                <a:latin typeface="Graphik" panose="020B0503030202060203" pitchFamily="34" charset="0"/>
              </a:rPr>
              <a:t>* Global Retail Bank</a:t>
            </a:r>
          </a:p>
        </p:txBody>
      </p:sp>
      <p:sp>
        <p:nvSpPr>
          <p:cNvPr id="24" name="Right Bracket 23">
            <a:extLst>
              <a:ext uri="{FF2B5EF4-FFF2-40B4-BE49-F238E27FC236}">
                <a16:creationId xmlns:a16="http://schemas.microsoft.com/office/drawing/2014/main" id="{D9E780D7-34DA-205A-1B9C-84BEC2C3F6AD}"/>
              </a:ext>
            </a:extLst>
          </p:cNvPr>
          <p:cNvSpPr/>
          <p:nvPr/>
        </p:nvSpPr>
        <p:spPr>
          <a:xfrm>
            <a:off x="10573466" y="2814767"/>
            <a:ext cx="113172" cy="2288861"/>
          </a:xfrm>
          <a:prstGeom prst="rightBracket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riangle 24">
            <a:extLst>
              <a:ext uri="{FF2B5EF4-FFF2-40B4-BE49-F238E27FC236}">
                <a16:creationId xmlns:a16="http://schemas.microsoft.com/office/drawing/2014/main" id="{30857CD5-772E-BACD-D7AB-DD27488BFBF3}"/>
              </a:ext>
            </a:extLst>
          </p:cNvPr>
          <p:cNvSpPr/>
          <p:nvPr/>
        </p:nvSpPr>
        <p:spPr>
          <a:xfrm rot="5400000">
            <a:off x="10824694" y="3635706"/>
            <a:ext cx="133641" cy="113170"/>
          </a:xfrm>
          <a:prstGeom prst="triangl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>
              <a:solidFill>
                <a:schemeClr val="accent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2BF4C82-B2B7-834F-3F4E-5B709595D611}"/>
              </a:ext>
            </a:extLst>
          </p:cNvPr>
          <p:cNvSpPr txBox="1"/>
          <p:nvPr/>
        </p:nvSpPr>
        <p:spPr>
          <a:xfrm>
            <a:off x="10891514" y="3041545"/>
            <a:ext cx="1222577" cy="122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bIns="36000" rtlCol="0" anchor="ctr">
            <a:spAutoFit/>
          </a:bodyPr>
          <a:lstStyle>
            <a:defPPr>
              <a:defRPr lang="en-US"/>
            </a:defPPr>
            <a:lvl1pPr>
              <a:defRPr kumimoji="0" sz="1000" i="0" u="none" strike="noStrike" cap="none" spc="0" normalizeH="0" baseline="0">
                <a:ln>
                  <a:noFill/>
                </a:ln>
                <a:effectLst/>
                <a:uLnTx/>
                <a:uFillTx/>
                <a:latin typeface="Graphik"/>
                <a:cs typeface="Arial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en-GB" sz="1500">
                <a:solidFill>
                  <a:schemeClr val="tx1"/>
                </a:solidFill>
                <a:latin typeface="Graphik" panose="020B0503030202060203" pitchFamily="34" charset="0"/>
              </a:rPr>
              <a:t>Opportunity to shift Run spend to Reinvention capital </a:t>
            </a:r>
          </a:p>
        </p:txBody>
      </p:sp>
    </p:spTree>
    <p:extLst>
      <p:ext uri="{BB962C8B-B14F-4D97-AF65-F5344CB8AC3E}">
        <p14:creationId xmlns:p14="http://schemas.microsoft.com/office/powerpoint/2010/main" val="822429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96C498-1DB7-D1B9-7A3B-DB97378556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4112373-56F7-45CA-3D3D-3653F64CBB7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66000">
                <a:srgbClr val="FBEDE0">
                  <a:alpha val="94000"/>
                </a:srgbClr>
              </a:gs>
              <a:gs pos="33000">
                <a:srgbClr val="FDDBF8"/>
              </a:gs>
              <a:gs pos="100000">
                <a:schemeClr val="bg1">
                  <a:alpha val="87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108000" rIns="108000" bIns="108000" rtlCol="0" anchor="t"/>
          <a:lstStyle/>
          <a:p>
            <a:endParaRPr lang="en-US" sz="1600">
              <a:solidFill>
                <a:schemeClr val="accent1"/>
              </a:solidFill>
              <a:latin typeface="Graphik Semibold" panose="020B0703030202060203" pitchFamily="34" charset="0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C0D95B8A-8270-05F4-1C85-76374E425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67" y="572600"/>
            <a:ext cx="11084672" cy="340671"/>
          </a:xfrm>
        </p:spPr>
        <p:txBody>
          <a:bodyPr/>
          <a:lstStyle/>
          <a:p>
            <a:r>
              <a:rPr lang="en-US" sz="2700"/>
              <a:t>Managed Reinvention Services: Shift Run spend to Reinvention capital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D851DC65-176C-A3D1-C4FB-7E4A895EF444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63412" y="1109663"/>
            <a:ext cx="11084672" cy="384048"/>
          </a:xfrm>
        </p:spPr>
        <p:txBody>
          <a:bodyPr anchor="t"/>
          <a:lstStyle>
            <a:lvl1pPr marL="0" indent="0">
              <a:spcAft>
                <a:spcPts val="0"/>
              </a:spcAft>
              <a:buNone/>
              <a:defRPr sz="1800" b="0" i="0">
                <a:solidFill>
                  <a:schemeClr val="accent1"/>
                </a:solidFill>
                <a:latin typeface="Graphik" panose="020B0503030202060203" pitchFamily="34" charset="77"/>
              </a:defRPr>
            </a:lvl1pPr>
          </a:lstStyle>
          <a:p>
            <a:r>
              <a:rPr lang="en-US"/>
              <a:t>Help CIOs reshape tech economics by shifting Run spend to Reinvention capital. Go beyond the traditional levers - and move to a platform powered managed service with a hybrid Human + Agent workforce.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0CFD95-8AD9-6D92-4655-0C35F9412F59}"/>
              </a:ext>
            </a:extLst>
          </p:cNvPr>
          <p:cNvSpPr txBox="1"/>
          <p:nvPr/>
        </p:nvSpPr>
        <p:spPr>
          <a:xfrm>
            <a:off x="5259167" y="6588097"/>
            <a:ext cx="2377440" cy="2224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sz="1000" noProof="0">
                <a:latin typeface="Graphik Light" panose="020B0403030202060203" pitchFamily="34" charset="0"/>
              </a:rPr>
              <a:t>Internal Use Only</a:t>
            </a: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86410252-097A-152F-DE3E-31DE5D86A922}"/>
              </a:ext>
            </a:extLst>
          </p:cNvPr>
          <p:cNvSpPr/>
          <p:nvPr/>
        </p:nvSpPr>
        <p:spPr>
          <a:xfrm>
            <a:off x="378947" y="1968020"/>
            <a:ext cx="3263963" cy="3361211"/>
          </a:xfrm>
          <a:prstGeom prst="rect">
            <a:avLst/>
          </a:prstGeom>
          <a:solidFill>
            <a:schemeClr val="accent3"/>
          </a:solidFill>
          <a:ln w="12700" cap="flat" cmpd="sng" algn="ctr">
            <a:solidFill>
              <a:srgbClr val="8625C4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16000"/>
              </a:prstClr>
            </a:outerShdw>
          </a:effectLst>
        </p:spPr>
        <p:txBody>
          <a:bodyPr rtlCol="0" anchor="ctr"/>
          <a:lstStyle/>
          <a:p>
            <a:pPr algn="ctr" defTabSz="609630">
              <a:spcBef>
                <a:spcPts val="267"/>
              </a:spcBef>
            </a:pPr>
            <a:endParaRPr lang="en-US" sz="1050" kern="0">
              <a:solidFill>
                <a:srgbClr val="C7A2E3">
                  <a:lumMod val="10000"/>
                </a:srgbClr>
              </a:solidFill>
              <a:latin typeface="Graphik"/>
            </a:endParaRPr>
          </a:p>
        </p:txBody>
      </p:sp>
      <p:sp>
        <p:nvSpPr>
          <p:cNvPr id="28" name="Rounded Rectangle 26">
            <a:extLst>
              <a:ext uri="{FF2B5EF4-FFF2-40B4-BE49-F238E27FC236}">
                <a16:creationId xmlns:a16="http://schemas.microsoft.com/office/drawing/2014/main" id="{E017DA46-A77F-572C-C641-1D67949A5BAC}"/>
              </a:ext>
            </a:extLst>
          </p:cNvPr>
          <p:cNvSpPr/>
          <p:nvPr/>
        </p:nvSpPr>
        <p:spPr>
          <a:xfrm>
            <a:off x="596094" y="5780826"/>
            <a:ext cx="11268121" cy="63607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11000"/>
              </a:prstClr>
            </a:outerShdw>
          </a:effectLst>
        </p:spPr>
        <p:txBody>
          <a:bodyPr rtlCol="0" anchor="ctr"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29" name="Title 3">
            <a:extLst>
              <a:ext uri="{FF2B5EF4-FFF2-40B4-BE49-F238E27FC236}">
                <a16:creationId xmlns:a16="http://schemas.microsoft.com/office/drawing/2014/main" id="{A707FFA0-B21C-A212-9200-0878F5083511}"/>
              </a:ext>
            </a:extLst>
          </p:cNvPr>
          <p:cNvSpPr txBox="1">
            <a:spLocks/>
          </p:cNvSpPr>
          <p:nvPr/>
        </p:nvSpPr>
        <p:spPr>
          <a:xfrm>
            <a:off x="532130" y="5542253"/>
            <a:ext cx="3087026" cy="27046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defTabSz="609660">
              <a:spcBef>
                <a:spcPct val="0"/>
              </a:spcBef>
              <a:buNone/>
              <a:defRPr sz="1200" b="1">
                <a:solidFill>
                  <a:srgbClr val="000000"/>
                </a:solidFill>
                <a:latin typeface="Graphik-Semibold" panose="020B0503030202060203" pitchFamily="34" charset="77"/>
                <a:ea typeface="+mj-ea"/>
                <a:cs typeface="+mj-cs"/>
              </a:defRPr>
            </a:lvl1pPr>
          </a:lstStyle>
          <a:p>
            <a:pPr marL="0" marR="0" lvl="0" indent="0" algn="l" defTabSz="60966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Business and Technology outcomes: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4B59807-C7F4-361A-DA92-A86EB6A90DA9}"/>
              </a:ext>
            </a:extLst>
          </p:cNvPr>
          <p:cNvSpPr txBox="1"/>
          <p:nvPr/>
        </p:nvSpPr>
        <p:spPr>
          <a:xfrm>
            <a:off x="677103" y="5823141"/>
            <a:ext cx="17847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30">
              <a:defRPr/>
            </a:pPr>
            <a:r>
              <a:rPr lang="en-US" kern="0">
                <a:solidFill>
                  <a:srgbClr val="7500C0">
                    <a:lumMod val="60000"/>
                    <a:lumOff val="40000"/>
                  </a:srgbClr>
                </a:solidFill>
                <a:latin typeface="+mj-lt"/>
              </a:rPr>
              <a:t>40% - 50%</a:t>
            </a:r>
          </a:p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Cost savings</a:t>
            </a:r>
          </a:p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8E2A70D-48EB-271B-4003-E6B92E347AC0}"/>
              </a:ext>
            </a:extLst>
          </p:cNvPr>
          <p:cNvSpPr txBox="1"/>
          <p:nvPr/>
        </p:nvSpPr>
        <p:spPr>
          <a:xfrm>
            <a:off x="4266191" y="5812540"/>
            <a:ext cx="226095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kern="0">
                <a:solidFill>
                  <a:srgbClr val="7500C0">
                    <a:lumMod val="60000"/>
                    <a:lumOff val="40000"/>
                  </a:srgbClr>
                </a:solidFill>
                <a:latin typeface="+mj-lt"/>
              </a:rPr>
              <a:t>3-</a:t>
            </a:r>
            <a:r>
              <a:rPr kumimoji="0" lang="en-US" b="0" i="0" u="none" strike="noStrike" kern="0" cap="none" spc="0" normalizeH="0" baseline="0" noProof="0">
                <a:ln>
                  <a:noFill/>
                </a:ln>
                <a:solidFill>
                  <a:srgbClr val="7500C0">
                    <a:lumMod val="60000"/>
                    <a:lumOff val="40000"/>
                  </a:srgb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5X</a:t>
            </a:r>
          </a:p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AI-driven enterprise velocity</a:t>
            </a:r>
          </a:p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CAA2FE8-563B-61B1-9669-72A3F2F01134}"/>
              </a:ext>
            </a:extLst>
          </p:cNvPr>
          <p:cNvSpPr txBox="1"/>
          <p:nvPr/>
        </p:nvSpPr>
        <p:spPr>
          <a:xfrm>
            <a:off x="8272991" y="5841158"/>
            <a:ext cx="25091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30">
              <a:defRPr/>
            </a:pPr>
            <a:r>
              <a:rPr lang="en-US" kern="0">
                <a:solidFill>
                  <a:srgbClr val="7500C0">
                    <a:lumMod val="60000"/>
                    <a:lumOff val="40000"/>
                  </a:srgbClr>
                </a:solidFill>
                <a:latin typeface="+mj-lt"/>
              </a:rPr>
              <a:t>70%</a:t>
            </a:r>
          </a:p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Pivot to Reinvention from Run v/s 30%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EF154B3-B21F-C208-D70E-384FA03C3EE2}"/>
              </a:ext>
            </a:extLst>
          </p:cNvPr>
          <p:cNvGrpSpPr/>
          <p:nvPr/>
        </p:nvGrpSpPr>
        <p:grpSpPr>
          <a:xfrm>
            <a:off x="4127770" y="6002831"/>
            <a:ext cx="3974504" cy="201046"/>
            <a:chOff x="4127770" y="5643264"/>
            <a:chExt cx="3974504" cy="651955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3E3E257E-8C5B-9766-A574-E86519933133}"/>
                </a:ext>
              </a:extLst>
            </p:cNvPr>
            <p:cNvCxnSpPr>
              <a:cxnSpLocks/>
            </p:cNvCxnSpPr>
            <p:nvPr/>
          </p:nvCxnSpPr>
          <p:spPr>
            <a:xfrm>
              <a:off x="4127770" y="5650134"/>
              <a:ext cx="0" cy="622821"/>
            </a:xfrm>
            <a:prstGeom prst="line">
              <a:avLst/>
            </a:prstGeom>
            <a:noFill/>
            <a:ln w="127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ysDash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9C18C73-988A-AA63-1747-7F28E99D1264}"/>
                </a:ext>
              </a:extLst>
            </p:cNvPr>
            <p:cNvCxnSpPr>
              <a:cxnSpLocks/>
            </p:cNvCxnSpPr>
            <p:nvPr/>
          </p:nvCxnSpPr>
          <p:spPr>
            <a:xfrm>
              <a:off x="8102274" y="5643264"/>
              <a:ext cx="0" cy="651955"/>
            </a:xfrm>
            <a:prstGeom prst="line">
              <a:avLst/>
            </a:prstGeom>
            <a:noFill/>
            <a:ln w="127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ysDash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cxnSp>
      </p:grpSp>
      <p:sp>
        <p:nvSpPr>
          <p:cNvPr id="36" name="Rounded Rectangle 26">
            <a:extLst>
              <a:ext uri="{FF2B5EF4-FFF2-40B4-BE49-F238E27FC236}">
                <a16:creationId xmlns:a16="http://schemas.microsoft.com/office/drawing/2014/main" id="{03C579F5-2188-6A64-6582-F77567389C11}"/>
              </a:ext>
            </a:extLst>
          </p:cNvPr>
          <p:cNvSpPr/>
          <p:nvPr/>
        </p:nvSpPr>
        <p:spPr>
          <a:xfrm>
            <a:off x="557995" y="2383312"/>
            <a:ext cx="2928885" cy="86433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8625C4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16000"/>
              </a:prstClr>
            </a:outerShdw>
          </a:effectLst>
        </p:spPr>
        <p:txBody>
          <a:bodyPr rtlCol="0" anchor="ctr"/>
          <a:lstStyle/>
          <a:p>
            <a:pPr algn="ctr" defTabSz="609630">
              <a:spcBef>
                <a:spcPts val="267"/>
              </a:spcBef>
            </a:pPr>
            <a:endParaRPr lang="en-US" sz="1050" kern="0">
              <a:solidFill>
                <a:srgbClr val="C7A2E3">
                  <a:lumMod val="10000"/>
                </a:srgbClr>
              </a:solidFill>
              <a:latin typeface="Graphik"/>
            </a:endParaRPr>
          </a:p>
        </p:txBody>
      </p:sp>
      <p:sp>
        <p:nvSpPr>
          <p:cNvPr id="37" name="Rounded Rectangle 26">
            <a:extLst>
              <a:ext uri="{FF2B5EF4-FFF2-40B4-BE49-F238E27FC236}">
                <a16:creationId xmlns:a16="http://schemas.microsoft.com/office/drawing/2014/main" id="{D3EC1C57-20A1-0C10-A6B8-16C6EDBD2D82}"/>
              </a:ext>
            </a:extLst>
          </p:cNvPr>
          <p:cNvSpPr/>
          <p:nvPr/>
        </p:nvSpPr>
        <p:spPr>
          <a:xfrm>
            <a:off x="557995" y="4378945"/>
            <a:ext cx="2928885" cy="828451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891AE4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16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srgbClr val="C7A2E3">
                  <a:lumMod val="10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E7D1BA9-DC09-FFBA-80FC-6F89C5652043}"/>
              </a:ext>
            </a:extLst>
          </p:cNvPr>
          <p:cNvSpPr/>
          <p:nvPr/>
        </p:nvSpPr>
        <p:spPr>
          <a:xfrm>
            <a:off x="555884" y="3312982"/>
            <a:ext cx="2928885" cy="9655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8625C4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16000"/>
              </a:prstClr>
            </a:outerShdw>
          </a:effectLst>
        </p:spPr>
        <p:txBody>
          <a:bodyPr rtlCol="0" anchor="ctr"/>
          <a:lstStyle/>
          <a:p>
            <a:pPr algn="ctr" defTabSz="609630">
              <a:spcBef>
                <a:spcPts val="267"/>
              </a:spcBef>
            </a:pPr>
            <a:endParaRPr lang="en-IN" sz="1050" kern="0" err="1">
              <a:solidFill>
                <a:srgbClr val="C7A2E3">
                  <a:lumMod val="10000"/>
                </a:srgbClr>
              </a:solidFill>
              <a:latin typeface="Graphik"/>
            </a:endParaRPr>
          </a:p>
        </p:txBody>
      </p:sp>
      <p:sp>
        <p:nvSpPr>
          <p:cNvPr id="39" name="Rounded Rectangle 26">
            <a:extLst>
              <a:ext uri="{FF2B5EF4-FFF2-40B4-BE49-F238E27FC236}">
                <a16:creationId xmlns:a16="http://schemas.microsoft.com/office/drawing/2014/main" id="{CF8C6410-8703-15F1-0EA4-052DC598F385}"/>
              </a:ext>
            </a:extLst>
          </p:cNvPr>
          <p:cNvSpPr/>
          <p:nvPr/>
        </p:nvSpPr>
        <p:spPr>
          <a:xfrm>
            <a:off x="651911" y="3399010"/>
            <a:ext cx="2728579" cy="81790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16000"/>
              </a:prstClr>
            </a:outerShdw>
          </a:effectLst>
        </p:spPr>
        <p:txBody>
          <a:bodyPr rtlCol="0" anchor="ctr"/>
          <a:lstStyle/>
          <a:p>
            <a:pPr algn="ctr" defTabSz="609630">
              <a:spcBef>
                <a:spcPts val="267"/>
              </a:spcBef>
            </a:pPr>
            <a:endParaRPr lang="en-US" sz="1050" kern="0">
              <a:solidFill>
                <a:srgbClr val="C7A2E3">
                  <a:lumMod val="10000"/>
                </a:srgbClr>
              </a:solidFill>
              <a:latin typeface="Graphik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D7C3E25-FDBF-9D5B-875B-26921BC6A6BD}"/>
              </a:ext>
            </a:extLst>
          </p:cNvPr>
          <p:cNvSpPr/>
          <p:nvPr/>
        </p:nvSpPr>
        <p:spPr>
          <a:xfrm>
            <a:off x="1883705" y="3157826"/>
            <a:ext cx="278684" cy="272133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+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308B27B-7FDF-03E0-9BE6-398715A7A3D0}"/>
              </a:ext>
            </a:extLst>
          </p:cNvPr>
          <p:cNvSpPr/>
          <p:nvPr/>
        </p:nvSpPr>
        <p:spPr>
          <a:xfrm>
            <a:off x="1883705" y="4129476"/>
            <a:ext cx="278684" cy="272133"/>
          </a:xfrm>
          <a:prstGeom prst="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+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AB0C155-C56D-548D-D003-E337D35F7219}"/>
              </a:ext>
            </a:extLst>
          </p:cNvPr>
          <p:cNvSpPr txBox="1"/>
          <p:nvPr/>
        </p:nvSpPr>
        <p:spPr>
          <a:xfrm>
            <a:off x="1215333" y="2382034"/>
            <a:ext cx="2092499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Reimagine </a:t>
            </a: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Work</a:t>
            </a:r>
          </a:p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C7A2E3">
                    <a:lumMod val="10000"/>
                  </a:srgbClr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AI Powered SDLC and ITIL</a:t>
            </a:r>
          </a:p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C7A2E3">
                    <a:lumMod val="10000"/>
                  </a:srgbClr>
                </a:solidFill>
                <a:effectLst/>
                <a:uLnTx/>
                <a:uFillTx/>
                <a:latin typeface="Graphik"/>
                <a:ea typeface="+mn-ea"/>
                <a:cs typeface="+mn-cs"/>
              </a:rPr>
              <a:t>AI First Operating Model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516AA33-1EAA-0C3C-658A-FF184BDEED4A}"/>
              </a:ext>
            </a:extLst>
          </p:cNvPr>
          <p:cNvSpPr txBox="1"/>
          <p:nvPr/>
        </p:nvSpPr>
        <p:spPr>
          <a:xfrm>
            <a:off x="1234219" y="3448169"/>
            <a:ext cx="2292896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630">
              <a:spcBef>
                <a:spcPts val="267"/>
              </a:spcBef>
              <a:defRPr/>
            </a:pPr>
            <a:r>
              <a:rPr lang="en-US" sz="1200" b="1" kern="0">
                <a:solidFill>
                  <a:srgbClr val="000000">
                    <a:lumMod val="85000"/>
                    <a:lumOff val="15000"/>
                  </a:srgbClr>
                </a:solidFill>
                <a:latin typeface="+mj-lt"/>
              </a:rPr>
              <a:t>Reshape the Workforce</a:t>
            </a:r>
          </a:p>
          <a:p>
            <a:pPr defTabSz="609630">
              <a:spcBef>
                <a:spcPts val="267"/>
              </a:spcBef>
              <a:defRPr/>
            </a:pPr>
            <a:r>
              <a:rPr lang="en-US" sz="1200" kern="0">
                <a:solidFill>
                  <a:srgbClr val="C7A2E3">
                    <a:lumMod val="10000"/>
                  </a:srgbClr>
                </a:solidFill>
                <a:latin typeface="Graphik"/>
              </a:rPr>
              <a:t>Fleet of Agents &amp; SREs</a:t>
            </a:r>
          </a:p>
          <a:p>
            <a:pPr lvl="0" defTabSz="609630">
              <a:spcBef>
                <a:spcPts val="267"/>
              </a:spcBef>
              <a:defRPr/>
            </a:pPr>
            <a:r>
              <a:rPr lang="en-US" sz="1200" kern="0">
                <a:solidFill>
                  <a:srgbClr val="C7A2E3">
                    <a:lumMod val="10000"/>
                  </a:srgbClr>
                </a:solidFill>
                <a:latin typeface="Graphik"/>
              </a:rPr>
              <a:t>New Role and Skills Framework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9DE1BFC-7548-5560-91D8-0E14ECDC0754}"/>
              </a:ext>
            </a:extLst>
          </p:cNvPr>
          <p:cNvSpPr txBox="1"/>
          <p:nvPr/>
        </p:nvSpPr>
        <p:spPr>
          <a:xfrm>
            <a:off x="1190121" y="4468361"/>
            <a:ext cx="2454276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630">
              <a:spcBef>
                <a:spcPts val="267"/>
              </a:spcBef>
              <a:defRPr/>
            </a:pPr>
            <a:r>
              <a:rPr lang="en-US" sz="1200" b="1" kern="0">
                <a:solidFill>
                  <a:srgbClr val="000000">
                    <a:lumMod val="85000"/>
                    <a:lumOff val="15000"/>
                  </a:srgbClr>
                </a:solidFill>
                <a:latin typeface="+mj-lt"/>
              </a:rPr>
              <a:t>Redesign the Workbench</a:t>
            </a:r>
          </a:p>
          <a:p>
            <a:pPr defTabSz="609630">
              <a:spcBef>
                <a:spcPts val="267"/>
              </a:spcBef>
              <a:defRPr/>
            </a:pPr>
            <a:r>
              <a:rPr lang="en-US" sz="1200" kern="0">
                <a:solidFill>
                  <a:srgbClr val="C7A2E3">
                    <a:lumMod val="10000"/>
                  </a:srgbClr>
                </a:solidFill>
                <a:latin typeface="Graphik"/>
              </a:rPr>
              <a:t>Powered by Reinvention.AI</a:t>
            </a:r>
          </a:p>
          <a:p>
            <a:pPr defTabSz="609630">
              <a:spcBef>
                <a:spcPts val="267"/>
              </a:spcBef>
              <a:defRPr/>
            </a:pPr>
            <a:r>
              <a:rPr lang="en-US" sz="1200" kern="0">
                <a:solidFill>
                  <a:srgbClr val="C7A2E3">
                    <a:lumMod val="10000"/>
                  </a:srgbClr>
                </a:solidFill>
                <a:latin typeface="Graphik"/>
              </a:rPr>
              <a:t>Service Intelligence Context Graph</a:t>
            </a:r>
          </a:p>
        </p:txBody>
      </p:sp>
      <p:sp>
        <p:nvSpPr>
          <p:cNvPr id="45" name="Rectangle: Rounded Corners 132">
            <a:extLst>
              <a:ext uri="{FF2B5EF4-FFF2-40B4-BE49-F238E27FC236}">
                <a16:creationId xmlns:a16="http://schemas.microsoft.com/office/drawing/2014/main" id="{FA6BB567-A20C-AC11-8953-0FE11C89F18E}"/>
              </a:ext>
            </a:extLst>
          </p:cNvPr>
          <p:cNvSpPr/>
          <p:nvPr/>
        </p:nvSpPr>
        <p:spPr>
          <a:xfrm>
            <a:off x="9844814" y="1960003"/>
            <a:ext cx="1963378" cy="1998467"/>
          </a:xfrm>
          <a:prstGeom prst="roundRect">
            <a:avLst>
              <a:gd name="adj" fmla="val 0"/>
            </a:avLst>
          </a:prstGeom>
          <a:solidFill>
            <a:srgbClr val="460073"/>
          </a:solidFill>
          <a:ln w="12700">
            <a:solidFill>
              <a:srgbClr val="FFFFFF">
                <a:lumMod val="95000"/>
              </a:srgb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6000" tIns="91440" rIns="36000" bIns="91440" rtlCol="0" anchor="t"/>
          <a:lstStyle/>
          <a:p>
            <a:pPr marL="0" marR="0" lvl="0" indent="0" algn="ctr" defTabSz="913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defTabSz="913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defTabSz="913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defTabSz="913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defTabSz="913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Business Domain Reinvention</a:t>
            </a:r>
          </a:p>
        </p:txBody>
      </p:sp>
      <p:grpSp>
        <p:nvGrpSpPr>
          <p:cNvPr id="46" name="Group 46">
            <a:extLst>
              <a:ext uri="{FF2B5EF4-FFF2-40B4-BE49-F238E27FC236}">
                <a16:creationId xmlns:a16="http://schemas.microsoft.com/office/drawing/2014/main" id="{87C0786C-28C3-B97B-5D42-2528BEFC435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167703" y="4098722"/>
            <a:ext cx="432168" cy="400540"/>
            <a:chOff x="2430" y="3031"/>
            <a:chExt cx="373" cy="356"/>
          </a:xfrm>
          <a:solidFill>
            <a:srgbClr val="FFFF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7" name="Freeform 47">
              <a:extLst>
                <a:ext uri="{FF2B5EF4-FFF2-40B4-BE49-F238E27FC236}">
                  <a16:creationId xmlns:a16="http://schemas.microsoft.com/office/drawing/2014/main" id="{40D6C359-ED6D-F1DD-D761-940D066F8B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9" y="3085"/>
              <a:ext cx="195" cy="160"/>
            </a:xfrm>
            <a:custGeom>
              <a:avLst/>
              <a:gdLst>
                <a:gd name="T0" fmla="*/ 66 w 132"/>
                <a:gd name="T1" fmla="*/ 108 h 108"/>
                <a:gd name="T2" fmla="*/ 63 w 132"/>
                <a:gd name="T3" fmla="*/ 107 h 108"/>
                <a:gd name="T4" fmla="*/ 3 w 132"/>
                <a:gd name="T5" fmla="*/ 69 h 108"/>
                <a:gd name="T6" fmla="*/ 0 w 132"/>
                <a:gd name="T7" fmla="*/ 64 h 108"/>
                <a:gd name="T8" fmla="*/ 0 w 132"/>
                <a:gd name="T9" fmla="*/ 6 h 108"/>
                <a:gd name="T10" fmla="*/ 6 w 132"/>
                <a:gd name="T11" fmla="*/ 0 h 108"/>
                <a:gd name="T12" fmla="*/ 12 w 132"/>
                <a:gd name="T13" fmla="*/ 6 h 108"/>
                <a:gd name="T14" fmla="*/ 12 w 132"/>
                <a:gd name="T15" fmla="*/ 60 h 108"/>
                <a:gd name="T16" fmla="*/ 66 w 132"/>
                <a:gd name="T17" fmla="*/ 95 h 108"/>
                <a:gd name="T18" fmla="*/ 120 w 132"/>
                <a:gd name="T19" fmla="*/ 60 h 108"/>
                <a:gd name="T20" fmla="*/ 120 w 132"/>
                <a:gd name="T21" fmla="*/ 6 h 108"/>
                <a:gd name="T22" fmla="*/ 126 w 132"/>
                <a:gd name="T23" fmla="*/ 0 h 108"/>
                <a:gd name="T24" fmla="*/ 132 w 132"/>
                <a:gd name="T25" fmla="*/ 6 h 108"/>
                <a:gd name="T26" fmla="*/ 132 w 132"/>
                <a:gd name="T27" fmla="*/ 64 h 108"/>
                <a:gd name="T28" fmla="*/ 130 w 132"/>
                <a:gd name="T29" fmla="*/ 69 h 108"/>
                <a:gd name="T30" fmla="*/ 70 w 132"/>
                <a:gd name="T31" fmla="*/ 107 h 108"/>
                <a:gd name="T32" fmla="*/ 66 w 132"/>
                <a:gd name="T33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2" h="108">
                  <a:moveTo>
                    <a:pt x="66" y="108"/>
                  </a:moveTo>
                  <a:cubicBezTo>
                    <a:pt x="65" y="108"/>
                    <a:pt x="64" y="108"/>
                    <a:pt x="63" y="107"/>
                  </a:cubicBezTo>
                  <a:cubicBezTo>
                    <a:pt x="3" y="69"/>
                    <a:pt x="3" y="69"/>
                    <a:pt x="3" y="69"/>
                  </a:cubicBezTo>
                  <a:cubicBezTo>
                    <a:pt x="1" y="68"/>
                    <a:pt x="0" y="66"/>
                    <a:pt x="0" y="6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2" y="3"/>
                    <a:pt x="12" y="6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120" y="60"/>
                    <a:pt x="120" y="60"/>
                    <a:pt x="120" y="60"/>
                  </a:cubicBezTo>
                  <a:cubicBezTo>
                    <a:pt x="120" y="6"/>
                    <a:pt x="120" y="6"/>
                    <a:pt x="120" y="6"/>
                  </a:cubicBezTo>
                  <a:cubicBezTo>
                    <a:pt x="120" y="3"/>
                    <a:pt x="123" y="0"/>
                    <a:pt x="126" y="0"/>
                  </a:cubicBezTo>
                  <a:cubicBezTo>
                    <a:pt x="130" y="0"/>
                    <a:pt x="132" y="3"/>
                    <a:pt x="132" y="6"/>
                  </a:cubicBezTo>
                  <a:cubicBezTo>
                    <a:pt x="132" y="64"/>
                    <a:pt x="132" y="64"/>
                    <a:pt x="132" y="64"/>
                  </a:cubicBezTo>
                  <a:cubicBezTo>
                    <a:pt x="132" y="66"/>
                    <a:pt x="131" y="68"/>
                    <a:pt x="130" y="69"/>
                  </a:cubicBezTo>
                  <a:cubicBezTo>
                    <a:pt x="70" y="107"/>
                    <a:pt x="70" y="107"/>
                    <a:pt x="70" y="107"/>
                  </a:cubicBezTo>
                  <a:cubicBezTo>
                    <a:pt x="69" y="108"/>
                    <a:pt x="68" y="108"/>
                    <a:pt x="66" y="10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48" name="Freeform 48">
              <a:extLst>
                <a:ext uri="{FF2B5EF4-FFF2-40B4-BE49-F238E27FC236}">
                  <a16:creationId xmlns:a16="http://schemas.microsoft.com/office/drawing/2014/main" id="{D278191A-4DED-86D1-0B28-57521EE7BC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19" y="3031"/>
              <a:ext cx="195" cy="125"/>
            </a:xfrm>
            <a:custGeom>
              <a:avLst/>
              <a:gdLst>
                <a:gd name="T0" fmla="*/ 66 w 132"/>
                <a:gd name="T1" fmla="*/ 84 h 84"/>
                <a:gd name="T2" fmla="*/ 63 w 132"/>
                <a:gd name="T3" fmla="*/ 83 h 84"/>
                <a:gd name="T4" fmla="*/ 3 w 132"/>
                <a:gd name="T5" fmla="*/ 47 h 84"/>
                <a:gd name="T6" fmla="*/ 0 w 132"/>
                <a:gd name="T7" fmla="*/ 42 h 84"/>
                <a:gd name="T8" fmla="*/ 3 w 132"/>
                <a:gd name="T9" fmla="*/ 37 h 84"/>
                <a:gd name="T10" fmla="*/ 63 w 132"/>
                <a:gd name="T11" fmla="*/ 1 h 84"/>
                <a:gd name="T12" fmla="*/ 70 w 132"/>
                <a:gd name="T13" fmla="*/ 1 h 84"/>
                <a:gd name="T14" fmla="*/ 130 w 132"/>
                <a:gd name="T15" fmla="*/ 37 h 84"/>
                <a:gd name="T16" fmla="*/ 132 w 132"/>
                <a:gd name="T17" fmla="*/ 42 h 84"/>
                <a:gd name="T18" fmla="*/ 130 w 132"/>
                <a:gd name="T19" fmla="*/ 47 h 84"/>
                <a:gd name="T20" fmla="*/ 70 w 132"/>
                <a:gd name="T21" fmla="*/ 83 h 84"/>
                <a:gd name="T22" fmla="*/ 66 w 132"/>
                <a:gd name="T23" fmla="*/ 84 h 84"/>
                <a:gd name="T24" fmla="*/ 18 w 132"/>
                <a:gd name="T25" fmla="*/ 42 h 84"/>
                <a:gd name="T26" fmla="*/ 66 w 132"/>
                <a:gd name="T27" fmla="*/ 71 h 84"/>
                <a:gd name="T28" fmla="*/ 115 w 132"/>
                <a:gd name="T29" fmla="*/ 42 h 84"/>
                <a:gd name="T30" fmla="*/ 66 w 132"/>
                <a:gd name="T31" fmla="*/ 13 h 84"/>
                <a:gd name="T32" fmla="*/ 18 w 132"/>
                <a:gd name="T33" fmla="*/ 42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2" h="84">
                  <a:moveTo>
                    <a:pt x="66" y="84"/>
                  </a:moveTo>
                  <a:cubicBezTo>
                    <a:pt x="65" y="84"/>
                    <a:pt x="64" y="84"/>
                    <a:pt x="63" y="83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2" y="46"/>
                    <a:pt x="0" y="44"/>
                    <a:pt x="0" y="42"/>
                  </a:cubicBezTo>
                  <a:cubicBezTo>
                    <a:pt x="0" y="40"/>
                    <a:pt x="2" y="38"/>
                    <a:pt x="3" y="37"/>
                  </a:cubicBezTo>
                  <a:cubicBezTo>
                    <a:pt x="63" y="1"/>
                    <a:pt x="63" y="1"/>
                    <a:pt x="63" y="1"/>
                  </a:cubicBezTo>
                  <a:cubicBezTo>
                    <a:pt x="65" y="0"/>
                    <a:pt x="68" y="0"/>
                    <a:pt x="70" y="1"/>
                  </a:cubicBezTo>
                  <a:cubicBezTo>
                    <a:pt x="130" y="37"/>
                    <a:pt x="130" y="37"/>
                    <a:pt x="130" y="37"/>
                  </a:cubicBezTo>
                  <a:cubicBezTo>
                    <a:pt x="131" y="38"/>
                    <a:pt x="132" y="40"/>
                    <a:pt x="132" y="42"/>
                  </a:cubicBezTo>
                  <a:cubicBezTo>
                    <a:pt x="132" y="44"/>
                    <a:pt x="131" y="46"/>
                    <a:pt x="130" y="47"/>
                  </a:cubicBezTo>
                  <a:cubicBezTo>
                    <a:pt x="70" y="83"/>
                    <a:pt x="70" y="83"/>
                    <a:pt x="70" y="83"/>
                  </a:cubicBezTo>
                  <a:cubicBezTo>
                    <a:pt x="69" y="84"/>
                    <a:pt x="68" y="84"/>
                    <a:pt x="66" y="84"/>
                  </a:cubicBezTo>
                  <a:close/>
                  <a:moveTo>
                    <a:pt x="18" y="42"/>
                  </a:moveTo>
                  <a:cubicBezTo>
                    <a:pt x="66" y="71"/>
                    <a:pt x="66" y="71"/>
                    <a:pt x="66" y="71"/>
                  </a:cubicBezTo>
                  <a:cubicBezTo>
                    <a:pt x="115" y="42"/>
                    <a:pt x="115" y="42"/>
                    <a:pt x="115" y="42"/>
                  </a:cubicBezTo>
                  <a:cubicBezTo>
                    <a:pt x="66" y="13"/>
                    <a:pt x="66" y="13"/>
                    <a:pt x="66" y="13"/>
                  </a:cubicBezTo>
                  <a:lnTo>
                    <a:pt x="18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B31723C4-841B-FBCB-3F4F-E4BAEBE7E7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7" y="3138"/>
              <a:ext cx="18" cy="107"/>
            </a:xfrm>
            <a:custGeom>
              <a:avLst/>
              <a:gdLst>
                <a:gd name="T0" fmla="*/ 6 w 12"/>
                <a:gd name="T1" fmla="*/ 72 h 72"/>
                <a:gd name="T2" fmla="*/ 0 w 12"/>
                <a:gd name="T3" fmla="*/ 66 h 72"/>
                <a:gd name="T4" fmla="*/ 0 w 12"/>
                <a:gd name="T5" fmla="*/ 6 h 72"/>
                <a:gd name="T6" fmla="*/ 6 w 12"/>
                <a:gd name="T7" fmla="*/ 0 h 72"/>
                <a:gd name="T8" fmla="*/ 12 w 12"/>
                <a:gd name="T9" fmla="*/ 6 h 72"/>
                <a:gd name="T10" fmla="*/ 12 w 12"/>
                <a:gd name="T11" fmla="*/ 66 h 72"/>
                <a:gd name="T12" fmla="*/ 6 w 12"/>
                <a:gd name="T1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72">
                  <a:moveTo>
                    <a:pt x="6" y="72"/>
                  </a:moveTo>
                  <a:cubicBezTo>
                    <a:pt x="3" y="72"/>
                    <a:pt x="0" y="70"/>
                    <a:pt x="0" y="6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2" y="3"/>
                    <a:pt x="12" y="6"/>
                  </a:cubicBezTo>
                  <a:cubicBezTo>
                    <a:pt x="12" y="66"/>
                    <a:pt x="12" y="66"/>
                    <a:pt x="12" y="66"/>
                  </a:cubicBezTo>
                  <a:cubicBezTo>
                    <a:pt x="12" y="70"/>
                    <a:pt x="10" y="72"/>
                    <a:pt x="6" y="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35FCA463-50A5-5BCC-D956-EEEE195D44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7" y="3227"/>
              <a:ext cx="196" cy="160"/>
            </a:xfrm>
            <a:custGeom>
              <a:avLst/>
              <a:gdLst>
                <a:gd name="T0" fmla="*/ 66 w 132"/>
                <a:gd name="T1" fmla="*/ 108 h 108"/>
                <a:gd name="T2" fmla="*/ 63 w 132"/>
                <a:gd name="T3" fmla="*/ 107 h 108"/>
                <a:gd name="T4" fmla="*/ 3 w 132"/>
                <a:gd name="T5" fmla="*/ 69 h 108"/>
                <a:gd name="T6" fmla="*/ 0 w 132"/>
                <a:gd name="T7" fmla="*/ 64 h 108"/>
                <a:gd name="T8" fmla="*/ 0 w 132"/>
                <a:gd name="T9" fmla="*/ 6 h 108"/>
                <a:gd name="T10" fmla="*/ 6 w 132"/>
                <a:gd name="T11" fmla="*/ 0 h 108"/>
                <a:gd name="T12" fmla="*/ 12 w 132"/>
                <a:gd name="T13" fmla="*/ 6 h 108"/>
                <a:gd name="T14" fmla="*/ 12 w 132"/>
                <a:gd name="T15" fmla="*/ 60 h 108"/>
                <a:gd name="T16" fmla="*/ 66 w 132"/>
                <a:gd name="T17" fmla="*/ 95 h 108"/>
                <a:gd name="T18" fmla="*/ 120 w 132"/>
                <a:gd name="T19" fmla="*/ 60 h 108"/>
                <a:gd name="T20" fmla="*/ 120 w 132"/>
                <a:gd name="T21" fmla="*/ 6 h 108"/>
                <a:gd name="T22" fmla="*/ 126 w 132"/>
                <a:gd name="T23" fmla="*/ 0 h 108"/>
                <a:gd name="T24" fmla="*/ 132 w 132"/>
                <a:gd name="T25" fmla="*/ 6 h 108"/>
                <a:gd name="T26" fmla="*/ 132 w 132"/>
                <a:gd name="T27" fmla="*/ 64 h 108"/>
                <a:gd name="T28" fmla="*/ 130 w 132"/>
                <a:gd name="T29" fmla="*/ 69 h 108"/>
                <a:gd name="T30" fmla="*/ 70 w 132"/>
                <a:gd name="T31" fmla="*/ 107 h 108"/>
                <a:gd name="T32" fmla="*/ 66 w 132"/>
                <a:gd name="T33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2" h="108">
                  <a:moveTo>
                    <a:pt x="66" y="108"/>
                  </a:moveTo>
                  <a:cubicBezTo>
                    <a:pt x="65" y="108"/>
                    <a:pt x="64" y="108"/>
                    <a:pt x="63" y="107"/>
                  </a:cubicBezTo>
                  <a:cubicBezTo>
                    <a:pt x="3" y="69"/>
                    <a:pt x="3" y="69"/>
                    <a:pt x="3" y="69"/>
                  </a:cubicBezTo>
                  <a:cubicBezTo>
                    <a:pt x="1" y="68"/>
                    <a:pt x="0" y="66"/>
                    <a:pt x="0" y="6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2" y="3"/>
                    <a:pt x="12" y="6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120" y="60"/>
                    <a:pt x="120" y="60"/>
                    <a:pt x="120" y="60"/>
                  </a:cubicBezTo>
                  <a:cubicBezTo>
                    <a:pt x="120" y="6"/>
                    <a:pt x="120" y="6"/>
                    <a:pt x="120" y="6"/>
                  </a:cubicBezTo>
                  <a:cubicBezTo>
                    <a:pt x="120" y="3"/>
                    <a:pt x="123" y="0"/>
                    <a:pt x="126" y="0"/>
                  </a:cubicBezTo>
                  <a:cubicBezTo>
                    <a:pt x="130" y="0"/>
                    <a:pt x="132" y="3"/>
                    <a:pt x="132" y="6"/>
                  </a:cubicBezTo>
                  <a:cubicBezTo>
                    <a:pt x="132" y="64"/>
                    <a:pt x="132" y="64"/>
                    <a:pt x="132" y="64"/>
                  </a:cubicBezTo>
                  <a:cubicBezTo>
                    <a:pt x="132" y="66"/>
                    <a:pt x="131" y="68"/>
                    <a:pt x="130" y="69"/>
                  </a:cubicBezTo>
                  <a:cubicBezTo>
                    <a:pt x="70" y="107"/>
                    <a:pt x="70" y="107"/>
                    <a:pt x="70" y="107"/>
                  </a:cubicBezTo>
                  <a:cubicBezTo>
                    <a:pt x="69" y="108"/>
                    <a:pt x="68" y="108"/>
                    <a:pt x="66" y="10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51" name="Freeform 51">
              <a:extLst>
                <a:ext uri="{FF2B5EF4-FFF2-40B4-BE49-F238E27FC236}">
                  <a16:creationId xmlns:a16="http://schemas.microsoft.com/office/drawing/2014/main" id="{FD029495-F1D3-DD8C-59FC-5913988CEC0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07" y="3169"/>
              <a:ext cx="196" cy="129"/>
            </a:xfrm>
            <a:custGeom>
              <a:avLst/>
              <a:gdLst>
                <a:gd name="T0" fmla="*/ 66 w 132"/>
                <a:gd name="T1" fmla="*/ 87 h 87"/>
                <a:gd name="T2" fmla="*/ 63 w 132"/>
                <a:gd name="T3" fmla="*/ 86 h 87"/>
                <a:gd name="T4" fmla="*/ 3 w 132"/>
                <a:gd name="T5" fmla="*/ 50 h 87"/>
                <a:gd name="T6" fmla="*/ 0 w 132"/>
                <a:gd name="T7" fmla="*/ 45 h 87"/>
                <a:gd name="T8" fmla="*/ 3 w 132"/>
                <a:gd name="T9" fmla="*/ 40 h 87"/>
                <a:gd name="T10" fmla="*/ 63 w 132"/>
                <a:gd name="T11" fmla="*/ 2 h 87"/>
                <a:gd name="T12" fmla="*/ 70 w 132"/>
                <a:gd name="T13" fmla="*/ 2 h 87"/>
                <a:gd name="T14" fmla="*/ 130 w 132"/>
                <a:gd name="T15" fmla="*/ 40 h 87"/>
                <a:gd name="T16" fmla="*/ 132 w 132"/>
                <a:gd name="T17" fmla="*/ 45 h 87"/>
                <a:gd name="T18" fmla="*/ 130 w 132"/>
                <a:gd name="T19" fmla="*/ 50 h 87"/>
                <a:gd name="T20" fmla="*/ 70 w 132"/>
                <a:gd name="T21" fmla="*/ 86 h 87"/>
                <a:gd name="T22" fmla="*/ 66 w 132"/>
                <a:gd name="T23" fmla="*/ 87 h 87"/>
                <a:gd name="T24" fmla="*/ 18 w 132"/>
                <a:gd name="T25" fmla="*/ 45 h 87"/>
                <a:gd name="T26" fmla="*/ 66 w 132"/>
                <a:gd name="T27" fmla="*/ 74 h 87"/>
                <a:gd name="T28" fmla="*/ 115 w 132"/>
                <a:gd name="T29" fmla="*/ 45 h 87"/>
                <a:gd name="T30" fmla="*/ 66 w 132"/>
                <a:gd name="T31" fmla="*/ 14 h 87"/>
                <a:gd name="T32" fmla="*/ 18 w 132"/>
                <a:gd name="T33" fmla="*/ 45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2" h="87">
                  <a:moveTo>
                    <a:pt x="66" y="87"/>
                  </a:moveTo>
                  <a:cubicBezTo>
                    <a:pt x="65" y="87"/>
                    <a:pt x="64" y="87"/>
                    <a:pt x="63" y="86"/>
                  </a:cubicBezTo>
                  <a:cubicBezTo>
                    <a:pt x="3" y="50"/>
                    <a:pt x="3" y="50"/>
                    <a:pt x="3" y="50"/>
                  </a:cubicBezTo>
                  <a:cubicBezTo>
                    <a:pt x="2" y="49"/>
                    <a:pt x="0" y="47"/>
                    <a:pt x="0" y="45"/>
                  </a:cubicBezTo>
                  <a:cubicBezTo>
                    <a:pt x="0" y="43"/>
                    <a:pt x="1" y="41"/>
                    <a:pt x="3" y="40"/>
                  </a:cubicBezTo>
                  <a:cubicBezTo>
                    <a:pt x="63" y="2"/>
                    <a:pt x="63" y="2"/>
                    <a:pt x="63" y="2"/>
                  </a:cubicBezTo>
                  <a:cubicBezTo>
                    <a:pt x="65" y="0"/>
                    <a:pt x="68" y="0"/>
                    <a:pt x="70" y="2"/>
                  </a:cubicBezTo>
                  <a:cubicBezTo>
                    <a:pt x="130" y="40"/>
                    <a:pt x="130" y="40"/>
                    <a:pt x="130" y="40"/>
                  </a:cubicBezTo>
                  <a:cubicBezTo>
                    <a:pt x="131" y="41"/>
                    <a:pt x="132" y="43"/>
                    <a:pt x="132" y="45"/>
                  </a:cubicBezTo>
                  <a:cubicBezTo>
                    <a:pt x="132" y="47"/>
                    <a:pt x="131" y="49"/>
                    <a:pt x="130" y="50"/>
                  </a:cubicBezTo>
                  <a:cubicBezTo>
                    <a:pt x="70" y="86"/>
                    <a:pt x="70" y="86"/>
                    <a:pt x="70" y="86"/>
                  </a:cubicBezTo>
                  <a:cubicBezTo>
                    <a:pt x="69" y="87"/>
                    <a:pt x="68" y="87"/>
                    <a:pt x="66" y="87"/>
                  </a:cubicBezTo>
                  <a:close/>
                  <a:moveTo>
                    <a:pt x="18" y="45"/>
                  </a:moveTo>
                  <a:cubicBezTo>
                    <a:pt x="66" y="74"/>
                    <a:pt x="66" y="74"/>
                    <a:pt x="66" y="74"/>
                  </a:cubicBezTo>
                  <a:cubicBezTo>
                    <a:pt x="115" y="45"/>
                    <a:pt x="115" y="45"/>
                    <a:pt x="115" y="45"/>
                  </a:cubicBezTo>
                  <a:cubicBezTo>
                    <a:pt x="66" y="14"/>
                    <a:pt x="66" y="14"/>
                    <a:pt x="66" y="14"/>
                  </a:cubicBezTo>
                  <a:lnTo>
                    <a:pt x="18" y="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52" name="Freeform 52">
              <a:extLst>
                <a:ext uri="{FF2B5EF4-FFF2-40B4-BE49-F238E27FC236}">
                  <a16:creationId xmlns:a16="http://schemas.microsoft.com/office/drawing/2014/main" id="{3E60ECB2-413C-020E-6C94-5FBE2805D84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6" y="3280"/>
              <a:ext cx="18" cy="107"/>
            </a:xfrm>
            <a:custGeom>
              <a:avLst/>
              <a:gdLst>
                <a:gd name="T0" fmla="*/ 6 w 12"/>
                <a:gd name="T1" fmla="*/ 72 h 72"/>
                <a:gd name="T2" fmla="*/ 0 w 12"/>
                <a:gd name="T3" fmla="*/ 66 h 72"/>
                <a:gd name="T4" fmla="*/ 0 w 12"/>
                <a:gd name="T5" fmla="*/ 6 h 72"/>
                <a:gd name="T6" fmla="*/ 6 w 12"/>
                <a:gd name="T7" fmla="*/ 0 h 72"/>
                <a:gd name="T8" fmla="*/ 12 w 12"/>
                <a:gd name="T9" fmla="*/ 6 h 72"/>
                <a:gd name="T10" fmla="*/ 12 w 12"/>
                <a:gd name="T11" fmla="*/ 66 h 72"/>
                <a:gd name="T12" fmla="*/ 6 w 12"/>
                <a:gd name="T1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72">
                  <a:moveTo>
                    <a:pt x="6" y="72"/>
                  </a:moveTo>
                  <a:cubicBezTo>
                    <a:pt x="3" y="72"/>
                    <a:pt x="0" y="70"/>
                    <a:pt x="0" y="6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2" y="3"/>
                    <a:pt x="12" y="6"/>
                  </a:cubicBezTo>
                  <a:cubicBezTo>
                    <a:pt x="12" y="66"/>
                    <a:pt x="12" y="66"/>
                    <a:pt x="12" y="66"/>
                  </a:cubicBezTo>
                  <a:cubicBezTo>
                    <a:pt x="12" y="70"/>
                    <a:pt x="10" y="72"/>
                    <a:pt x="6" y="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53" name="Freeform 53">
              <a:extLst>
                <a:ext uri="{FF2B5EF4-FFF2-40B4-BE49-F238E27FC236}">
                  <a16:creationId xmlns:a16="http://schemas.microsoft.com/office/drawing/2014/main" id="{695F494A-6713-7B08-6CBC-3332AB91E0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0" y="3227"/>
              <a:ext cx="195" cy="160"/>
            </a:xfrm>
            <a:custGeom>
              <a:avLst/>
              <a:gdLst>
                <a:gd name="T0" fmla="*/ 66 w 132"/>
                <a:gd name="T1" fmla="*/ 108 h 108"/>
                <a:gd name="T2" fmla="*/ 63 w 132"/>
                <a:gd name="T3" fmla="*/ 107 h 108"/>
                <a:gd name="T4" fmla="*/ 3 w 132"/>
                <a:gd name="T5" fmla="*/ 69 h 108"/>
                <a:gd name="T6" fmla="*/ 0 w 132"/>
                <a:gd name="T7" fmla="*/ 64 h 108"/>
                <a:gd name="T8" fmla="*/ 0 w 132"/>
                <a:gd name="T9" fmla="*/ 6 h 108"/>
                <a:gd name="T10" fmla="*/ 6 w 132"/>
                <a:gd name="T11" fmla="*/ 0 h 108"/>
                <a:gd name="T12" fmla="*/ 12 w 132"/>
                <a:gd name="T13" fmla="*/ 6 h 108"/>
                <a:gd name="T14" fmla="*/ 12 w 132"/>
                <a:gd name="T15" fmla="*/ 60 h 108"/>
                <a:gd name="T16" fmla="*/ 66 w 132"/>
                <a:gd name="T17" fmla="*/ 95 h 108"/>
                <a:gd name="T18" fmla="*/ 120 w 132"/>
                <a:gd name="T19" fmla="*/ 60 h 108"/>
                <a:gd name="T20" fmla="*/ 120 w 132"/>
                <a:gd name="T21" fmla="*/ 6 h 108"/>
                <a:gd name="T22" fmla="*/ 126 w 132"/>
                <a:gd name="T23" fmla="*/ 0 h 108"/>
                <a:gd name="T24" fmla="*/ 132 w 132"/>
                <a:gd name="T25" fmla="*/ 6 h 108"/>
                <a:gd name="T26" fmla="*/ 132 w 132"/>
                <a:gd name="T27" fmla="*/ 64 h 108"/>
                <a:gd name="T28" fmla="*/ 130 w 132"/>
                <a:gd name="T29" fmla="*/ 69 h 108"/>
                <a:gd name="T30" fmla="*/ 70 w 132"/>
                <a:gd name="T31" fmla="*/ 107 h 108"/>
                <a:gd name="T32" fmla="*/ 66 w 132"/>
                <a:gd name="T33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2" h="108">
                  <a:moveTo>
                    <a:pt x="66" y="108"/>
                  </a:moveTo>
                  <a:cubicBezTo>
                    <a:pt x="65" y="108"/>
                    <a:pt x="64" y="108"/>
                    <a:pt x="63" y="107"/>
                  </a:cubicBezTo>
                  <a:cubicBezTo>
                    <a:pt x="3" y="69"/>
                    <a:pt x="3" y="69"/>
                    <a:pt x="3" y="69"/>
                  </a:cubicBezTo>
                  <a:cubicBezTo>
                    <a:pt x="1" y="68"/>
                    <a:pt x="0" y="66"/>
                    <a:pt x="0" y="6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2" y="3"/>
                    <a:pt x="12" y="6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120" y="60"/>
                    <a:pt x="120" y="60"/>
                    <a:pt x="120" y="60"/>
                  </a:cubicBezTo>
                  <a:cubicBezTo>
                    <a:pt x="120" y="6"/>
                    <a:pt x="120" y="6"/>
                    <a:pt x="120" y="6"/>
                  </a:cubicBezTo>
                  <a:cubicBezTo>
                    <a:pt x="120" y="3"/>
                    <a:pt x="123" y="0"/>
                    <a:pt x="126" y="0"/>
                  </a:cubicBezTo>
                  <a:cubicBezTo>
                    <a:pt x="130" y="0"/>
                    <a:pt x="132" y="3"/>
                    <a:pt x="132" y="6"/>
                  </a:cubicBezTo>
                  <a:cubicBezTo>
                    <a:pt x="132" y="64"/>
                    <a:pt x="132" y="64"/>
                    <a:pt x="132" y="64"/>
                  </a:cubicBezTo>
                  <a:cubicBezTo>
                    <a:pt x="132" y="66"/>
                    <a:pt x="131" y="68"/>
                    <a:pt x="130" y="69"/>
                  </a:cubicBezTo>
                  <a:cubicBezTo>
                    <a:pt x="70" y="107"/>
                    <a:pt x="70" y="107"/>
                    <a:pt x="70" y="107"/>
                  </a:cubicBezTo>
                  <a:cubicBezTo>
                    <a:pt x="69" y="108"/>
                    <a:pt x="68" y="108"/>
                    <a:pt x="66" y="10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54" name="Freeform 54">
              <a:extLst>
                <a:ext uri="{FF2B5EF4-FFF2-40B4-BE49-F238E27FC236}">
                  <a16:creationId xmlns:a16="http://schemas.microsoft.com/office/drawing/2014/main" id="{94CED825-9C65-948F-DD86-1CAA36A945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30" y="3169"/>
              <a:ext cx="195" cy="129"/>
            </a:xfrm>
            <a:custGeom>
              <a:avLst/>
              <a:gdLst>
                <a:gd name="T0" fmla="*/ 66 w 132"/>
                <a:gd name="T1" fmla="*/ 87 h 87"/>
                <a:gd name="T2" fmla="*/ 63 w 132"/>
                <a:gd name="T3" fmla="*/ 86 h 87"/>
                <a:gd name="T4" fmla="*/ 3 w 132"/>
                <a:gd name="T5" fmla="*/ 50 h 87"/>
                <a:gd name="T6" fmla="*/ 0 w 132"/>
                <a:gd name="T7" fmla="*/ 45 h 87"/>
                <a:gd name="T8" fmla="*/ 3 w 132"/>
                <a:gd name="T9" fmla="*/ 40 h 87"/>
                <a:gd name="T10" fmla="*/ 63 w 132"/>
                <a:gd name="T11" fmla="*/ 2 h 87"/>
                <a:gd name="T12" fmla="*/ 70 w 132"/>
                <a:gd name="T13" fmla="*/ 2 h 87"/>
                <a:gd name="T14" fmla="*/ 130 w 132"/>
                <a:gd name="T15" fmla="*/ 40 h 87"/>
                <a:gd name="T16" fmla="*/ 132 w 132"/>
                <a:gd name="T17" fmla="*/ 45 h 87"/>
                <a:gd name="T18" fmla="*/ 130 w 132"/>
                <a:gd name="T19" fmla="*/ 50 h 87"/>
                <a:gd name="T20" fmla="*/ 70 w 132"/>
                <a:gd name="T21" fmla="*/ 86 h 87"/>
                <a:gd name="T22" fmla="*/ 66 w 132"/>
                <a:gd name="T23" fmla="*/ 87 h 87"/>
                <a:gd name="T24" fmla="*/ 18 w 132"/>
                <a:gd name="T25" fmla="*/ 45 h 87"/>
                <a:gd name="T26" fmla="*/ 66 w 132"/>
                <a:gd name="T27" fmla="*/ 74 h 87"/>
                <a:gd name="T28" fmla="*/ 115 w 132"/>
                <a:gd name="T29" fmla="*/ 45 h 87"/>
                <a:gd name="T30" fmla="*/ 66 w 132"/>
                <a:gd name="T31" fmla="*/ 14 h 87"/>
                <a:gd name="T32" fmla="*/ 18 w 132"/>
                <a:gd name="T33" fmla="*/ 45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2" h="87">
                  <a:moveTo>
                    <a:pt x="66" y="87"/>
                  </a:moveTo>
                  <a:cubicBezTo>
                    <a:pt x="65" y="87"/>
                    <a:pt x="64" y="87"/>
                    <a:pt x="63" y="86"/>
                  </a:cubicBezTo>
                  <a:cubicBezTo>
                    <a:pt x="3" y="50"/>
                    <a:pt x="3" y="50"/>
                    <a:pt x="3" y="50"/>
                  </a:cubicBezTo>
                  <a:cubicBezTo>
                    <a:pt x="2" y="49"/>
                    <a:pt x="0" y="47"/>
                    <a:pt x="0" y="45"/>
                  </a:cubicBezTo>
                  <a:cubicBezTo>
                    <a:pt x="0" y="43"/>
                    <a:pt x="1" y="41"/>
                    <a:pt x="3" y="40"/>
                  </a:cubicBezTo>
                  <a:cubicBezTo>
                    <a:pt x="63" y="2"/>
                    <a:pt x="63" y="2"/>
                    <a:pt x="63" y="2"/>
                  </a:cubicBezTo>
                  <a:cubicBezTo>
                    <a:pt x="65" y="0"/>
                    <a:pt x="68" y="0"/>
                    <a:pt x="70" y="2"/>
                  </a:cubicBezTo>
                  <a:cubicBezTo>
                    <a:pt x="130" y="40"/>
                    <a:pt x="130" y="40"/>
                    <a:pt x="130" y="40"/>
                  </a:cubicBezTo>
                  <a:cubicBezTo>
                    <a:pt x="131" y="41"/>
                    <a:pt x="132" y="43"/>
                    <a:pt x="132" y="45"/>
                  </a:cubicBezTo>
                  <a:cubicBezTo>
                    <a:pt x="132" y="47"/>
                    <a:pt x="131" y="49"/>
                    <a:pt x="130" y="50"/>
                  </a:cubicBezTo>
                  <a:cubicBezTo>
                    <a:pt x="70" y="86"/>
                    <a:pt x="70" y="86"/>
                    <a:pt x="70" y="86"/>
                  </a:cubicBezTo>
                  <a:cubicBezTo>
                    <a:pt x="69" y="87"/>
                    <a:pt x="68" y="87"/>
                    <a:pt x="66" y="87"/>
                  </a:cubicBezTo>
                  <a:close/>
                  <a:moveTo>
                    <a:pt x="18" y="45"/>
                  </a:moveTo>
                  <a:cubicBezTo>
                    <a:pt x="66" y="74"/>
                    <a:pt x="66" y="74"/>
                    <a:pt x="66" y="74"/>
                  </a:cubicBezTo>
                  <a:cubicBezTo>
                    <a:pt x="115" y="45"/>
                    <a:pt x="115" y="45"/>
                    <a:pt x="115" y="45"/>
                  </a:cubicBezTo>
                  <a:cubicBezTo>
                    <a:pt x="66" y="14"/>
                    <a:pt x="66" y="14"/>
                    <a:pt x="66" y="14"/>
                  </a:cubicBezTo>
                  <a:lnTo>
                    <a:pt x="18" y="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55" name="Freeform 55">
              <a:extLst>
                <a:ext uri="{FF2B5EF4-FFF2-40B4-BE49-F238E27FC236}">
                  <a16:creationId xmlns:a16="http://schemas.microsoft.com/office/drawing/2014/main" id="{1A943711-9DF1-17EE-3711-E1CE3DFA16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9" y="3280"/>
              <a:ext cx="17" cy="107"/>
            </a:xfrm>
            <a:custGeom>
              <a:avLst/>
              <a:gdLst>
                <a:gd name="T0" fmla="*/ 6 w 12"/>
                <a:gd name="T1" fmla="*/ 72 h 72"/>
                <a:gd name="T2" fmla="*/ 0 w 12"/>
                <a:gd name="T3" fmla="*/ 66 h 72"/>
                <a:gd name="T4" fmla="*/ 0 w 12"/>
                <a:gd name="T5" fmla="*/ 6 h 72"/>
                <a:gd name="T6" fmla="*/ 6 w 12"/>
                <a:gd name="T7" fmla="*/ 0 h 72"/>
                <a:gd name="T8" fmla="*/ 12 w 12"/>
                <a:gd name="T9" fmla="*/ 6 h 72"/>
                <a:gd name="T10" fmla="*/ 12 w 12"/>
                <a:gd name="T11" fmla="*/ 66 h 72"/>
                <a:gd name="T12" fmla="*/ 6 w 12"/>
                <a:gd name="T1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72">
                  <a:moveTo>
                    <a:pt x="6" y="72"/>
                  </a:moveTo>
                  <a:cubicBezTo>
                    <a:pt x="3" y="72"/>
                    <a:pt x="0" y="70"/>
                    <a:pt x="0" y="6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2" y="3"/>
                    <a:pt x="12" y="6"/>
                  </a:cubicBezTo>
                  <a:cubicBezTo>
                    <a:pt x="12" y="66"/>
                    <a:pt x="12" y="66"/>
                    <a:pt x="12" y="66"/>
                  </a:cubicBezTo>
                  <a:cubicBezTo>
                    <a:pt x="12" y="70"/>
                    <a:pt x="10" y="72"/>
                    <a:pt x="6" y="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</p:grpSp>
      <p:sp>
        <p:nvSpPr>
          <p:cNvPr id="56" name="Free-form: Shape 143">
            <a:extLst>
              <a:ext uri="{FF2B5EF4-FFF2-40B4-BE49-F238E27FC236}">
                <a16:creationId xmlns:a16="http://schemas.microsoft.com/office/drawing/2014/main" id="{082F533B-D5EC-5FF8-79CC-87F5355A940E}"/>
              </a:ext>
            </a:extLst>
          </p:cNvPr>
          <p:cNvSpPr/>
          <p:nvPr/>
        </p:nvSpPr>
        <p:spPr>
          <a:xfrm>
            <a:off x="7890792" y="1960003"/>
            <a:ext cx="2195266" cy="1998467"/>
          </a:xfrm>
          <a:custGeom>
            <a:avLst/>
            <a:gdLst>
              <a:gd name="connsiteX0" fmla="*/ 0 w 1948788"/>
              <a:gd name="connsiteY0" fmla="*/ 0 h 1998467"/>
              <a:gd name="connsiteX1" fmla="*/ 1742936 w 1948788"/>
              <a:gd name="connsiteY1" fmla="*/ 0 h 1998467"/>
              <a:gd name="connsiteX2" fmla="*/ 1742936 w 1948788"/>
              <a:gd name="connsiteY2" fmla="*/ 777511 h 1998467"/>
              <a:gd name="connsiteX3" fmla="*/ 1770330 w 1948788"/>
              <a:gd name="connsiteY3" fmla="*/ 780273 h 1998467"/>
              <a:gd name="connsiteX4" fmla="*/ 1948788 w 1948788"/>
              <a:gd name="connsiteY4" fmla="*/ 999234 h 1998467"/>
              <a:gd name="connsiteX5" fmla="*/ 1770330 w 1948788"/>
              <a:gd name="connsiteY5" fmla="*/ 1218195 h 1998467"/>
              <a:gd name="connsiteX6" fmla="*/ 1742936 w 1948788"/>
              <a:gd name="connsiteY6" fmla="*/ 1220957 h 1998467"/>
              <a:gd name="connsiteX7" fmla="*/ 1742936 w 1948788"/>
              <a:gd name="connsiteY7" fmla="*/ 1998467 h 1998467"/>
              <a:gd name="connsiteX8" fmla="*/ 0 w 1948788"/>
              <a:gd name="connsiteY8" fmla="*/ 1998467 h 1998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48788" h="1998467">
                <a:moveTo>
                  <a:pt x="0" y="0"/>
                </a:moveTo>
                <a:lnTo>
                  <a:pt x="1742936" y="0"/>
                </a:lnTo>
                <a:lnTo>
                  <a:pt x="1742936" y="777511"/>
                </a:lnTo>
                <a:lnTo>
                  <a:pt x="1770330" y="780273"/>
                </a:lnTo>
                <a:cubicBezTo>
                  <a:pt x="1872176" y="801114"/>
                  <a:pt x="1948788" y="891227"/>
                  <a:pt x="1948788" y="999234"/>
                </a:cubicBezTo>
                <a:cubicBezTo>
                  <a:pt x="1948788" y="1107241"/>
                  <a:pt x="1872176" y="1197355"/>
                  <a:pt x="1770330" y="1218195"/>
                </a:cubicBezTo>
                <a:lnTo>
                  <a:pt x="1742936" y="1220957"/>
                </a:lnTo>
                <a:lnTo>
                  <a:pt x="1742936" y="1998467"/>
                </a:lnTo>
                <a:lnTo>
                  <a:pt x="0" y="1998467"/>
                </a:lnTo>
                <a:close/>
              </a:path>
            </a:pathLst>
          </a:custGeom>
          <a:solidFill>
            <a:srgbClr val="7500C0"/>
          </a:solidFill>
          <a:ln w="12700">
            <a:solidFill>
              <a:srgbClr val="FFFFFF">
                <a:lumMod val="95000"/>
              </a:srgb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36000" tIns="91440" rIns="36000" bIns="91440" rtlCol="0" anchor="t">
            <a:noAutofit/>
          </a:bodyPr>
          <a:lstStyle/>
          <a:p>
            <a:pPr marL="0" marR="0" lvl="0" indent="0" algn="ctr" defTabSz="913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defTabSz="913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defTabSz="913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defTabSz="913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defTabSz="913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Continuous </a:t>
            </a:r>
          </a:p>
          <a:p>
            <a:pPr marL="0" marR="0" lvl="0" indent="0" algn="ctr" defTabSz="913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Simplification &amp; Modernization</a:t>
            </a:r>
          </a:p>
        </p:txBody>
      </p:sp>
      <p:sp>
        <p:nvSpPr>
          <p:cNvPr id="57" name="Free-form: Shape 144">
            <a:extLst>
              <a:ext uri="{FF2B5EF4-FFF2-40B4-BE49-F238E27FC236}">
                <a16:creationId xmlns:a16="http://schemas.microsoft.com/office/drawing/2014/main" id="{6C8A15BF-48EC-9CF1-A40F-3A3D1842F11E}"/>
              </a:ext>
            </a:extLst>
          </p:cNvPr>
          <p:cNvSpPr/>
          <p:nvPr/>
        </p:nvSpPr>
        <p:spPr>
          <a:xfrm>
            <a:off x="5924272" y="1960003"/>
            <a:ext cx="2207763" cy="1998467"/>
          </a:xfrm>
          <a:custGeom>
            <a:avLst/>
            <a:gdLst>
              <a:gd name="connsiteX0" fmla="*/ 0 w 1959882"/>
              <a:gd name="connsiteY0" fmla="*/ 0 h 1998467"/>
              <a:gd name="connsiteX1" fmla="*/ 1742936 w 1959882"/>
              <a:gd name="connsiteY1" fmla="*/ 0 h 1998467"/>
              <a:gd name="connsiteX2" fmla="*/ 1742936 w 1959882"/>
              <a:gd name="connsiteY2" fmla="*/ 776393 h 1998467"/>
              <a:gd name="connsiteX3" fmla="*/ 1781424 w 1959882"/>
              <a:gd name="connsiteY3" fmla="*/ 780273 h 1998467"/>
              <a:gd name="connsiteX4" fmla="*/ 1959882 w 1959882"/>
              <a:gd name="connsiteY4" fmla="*/ 999234 h 1998467"/>
              <a:gd name="connsiteX5" fmla="*/ 1781424 w 1959882"/>
              <a:gd name="connsiteY5" fmla="*/ 1218195 h 1998467"/>
              <a:gd name="connsiteX6" fmla="*/ 1742936 w 1959882"/>
              <a:gd name="connsiteY6" fmla="*/ 1222075 h 1998467"/>
              <a:gd name="connsiteX7" fmla="*/ 1742936 w 1959882"/>
              <a:gd name="connsiteY7" fmla="*/ 1998467 h 1998467"/>
              <a:gd name="connsiteX8" fmla="*/ 0 w 1959882"/>
              <a:gd name="connsiteY8" fmla="*/ 1998467 h 1998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59882" h="1998467">
                <a:moveTo>
                  <a:pt x="0" y="0"/>
                </a:moveTo>
                <a:lnTo>
                  <a:pt x="1742936" y="0"/>
                </a:lnTo>
                <a:lnTo>
                  <a:pt x="1742936" y="776393"/>
                </a:lnTo>
                <a:lnTo>
                  <a:pt x="1781424" y="780273"/>
                </a:lnTo>
                <a:cubicBezTo>
                  <a:pt x="1883270" y="801114"/>
                  <a:pt x="1959882" y="891227"/>
                  <a:pt x="1959882" y="999234"/>
                </a:cubicBezTo>
                <a:cubicBezTo>
                  <a:pt x="1959882" y="1107241"/>
                  <a:pt x="1883270" y="1197355"/>
                  <a:pt x="1781424" y="1218195"/>
                </a:cubicBezTo>
                <a:lnTo>
                  <a:pt x="1742936" y="1222075"/>
                </a:lnTo>
                <a:lnTo>
                  <a:pt x="1742936" y="1998467"/>
                </a:lnTo>
                <a:lnTo>
                  <a:pt x="0" y="1998467"/>
                </a:lnTo>
                <a:close/>
              </a:path>
            </a:pathLst>
          </a:custGeom>
          <a:solidFill>
            <a:srgbClr val="A100FF"/>
          </a:solidFill>
          <a:ln w="12700">
            <a:solidFill>
              <a:srgbClr val="FFFFFF">
                <a:lumMod val="95000"/>
              </a:srgb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36000" tIns="91440" rIns="36000" bIns="91440" rtlCol="0" anchor="t">
            <a:noAutofit/>
          </a:bodyPr>
          <a:lstStyle/>
          <a:p>
            <a:pPr marL="0" marR="0" lvl="0" indent="0" algn="ctr" defTabSz="913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defTabSz="913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defTabSz="913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defTabSz="913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defTabSz="913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Frictionless</a:t>
            </a:r>
          </a:p>
          <a:p>
            <a:pPr marL="0" marR="0" lvl="0" indent="0" algn="ctr" defTabSz="913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Change</a:t>
            </a: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8" name="Free-form: Shape 145">
            <a:extLst>
              <a:ext uri="{FF2B5EF4-FFF2-40B4-BE49-F238E27FC236}">
                <a16:creationId xmlns:a16="http://schemas.microsoft.com/office/drawing/2014/main" id="{2EFF7C6D-9CB9-EA56-BA9D-726186075320}"/>
              </a:ext>
            </a:extLst>
          </p:cNvPr>
          <p:cNvSpPr/>
          <p:nvPr/>
        </p:nvSpPr>
        <p:spPr>
          <a:xfrm>
            <a:off x="3957749" y="1960003"/>
            <a:ext cx="2187549" cy="1998467"/>
          </a:xfrm>
          <a:custGeom>
            <a:avLst/>
            <a:gdLst>
              <a:gd name="connsiteX0" fmla="*/ 0 w 1941938"/>
              <a:gd name="connsiteY0" fmla="*/ 0 h 1998467"/>
              <a:gd name="connsiteX1" fmla="*/ 1742936 w 1941938"/>
              <a:gd name="connsiteY1" fmla="*/ 0 h 1998467"/>
              <a:gd name="connsiteX2" fmla="*/ 1742936 w 1941938"/>
              <a:gd name="connsiteY2" fmla="*/ 778202 h 1998467"/>
              <a:gd name="connsiteX3" fmla="*/ 1763480 w 1941938"/>
              <a:gd name="connsiteY3" fmla="*/ 780273 h 1998467"/>
              <a:gd name="connsiteX4" fmla="*/ 1941938 w 1941938"/>
              <a:gd name="connsiteY4" fmla="*/ 999234 h 1998467"/>
              <a:gd name="connsiteX5" fmla="*/ 1763480 w 1941938"/>
              <a:gd name="connsiteY5" fmla="*/ 1218195 h 1998467"/>
              <a:gd name="connsiteX6" fmla="*/ 1742936 w 1941938"/>
              <a:gd name="connsiteY6" fmla="*/ 1220266 h 1998467"/>
              <a:gd name="connsiteX7" fmla="*/ 1742936 w 1941938"/>
              <a:gd name="connsiteY7" fmla="*/ 1998467 h 1998467"/>
              <a:gd name="connsiteX8" fmla="*/ 0 w 1941938"/>
              <a:gd name="connsiteY8" fmla="*/ 1998467 h 1998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41938" h="1998467">
                <a:moveTo>
                  <a:pt x="0" y="0"/>
                </a:moveTo>
                <a:lnTo>
                  <a:pt x="1742936" y="0"/>
                </a:lnTo>
                <a:lnTo>
                  <a:pt x="1742936" y="778202"/>
                </a:lnTo>
                <a:lnTo>
                  <a:pt x="1763480" y="780273"/>
                </a:lnTo>
                <a:cubicBezTo>
                  <a:pt x="1865326" y="801114"/>
                  <a:pt x="1941938" y="891227"/>
                  <a:pt x="1941938" y="999234"/>
                </a:cubicBezTo>
                <a:cubicBezTo>
                  <a:pt x="1941938" y="1107241"/>
                  <a:pt x="1865326" y="1197355"/>
                  <a:pt x="1763480" y="1218195"/>
                </a:cubicBezTo>
                <a:lnTo>
                  <a:pt x="1742936" y="1220266"/>
                </a:lnTo>
                <a:lnTo>
                  <a:pt x="1742936" y="1998467"/>
                </a:lnTo>
                <a:lnTo>
                  <a:pt x="0" y="1998467"/>
                </a:lnTo>
                <a:close/>
              </a:path>
            </a:pathLst>
          </a:custGeom>
          <a:solidFill>
            <a:srgbClr val="D289FF"/>
          </a:solidFill>
          <a:ln w="12700">
            <a:solidFill>
              <a:srgbClr val="FFFFFF">
                <a:lumMod val="95000"/>
              </a:srgb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36000" tIns="91440" rIns="36000" bIns="91440" rtlCol="0" anchor="t">
            <a:noAutofit/>
          </a:bodyPr>
          <a:lstStyle/>
          <a:p>
            <a:pPr marL="0" marR="0" lvl="0" indent="0" algn="ctr" defTabSz="913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defTabSz="913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defTabSz="913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defTabSz="913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defTabSz="913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Autonomous</a:t>
            </a:r>
          </a:p>
          <a:p>
            <a:pPr marL="0" marR="0" lvl="0" indent="0" algn="ctr" defTabSz="913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Operations</a:t>
            </a:r>
          </a:p>
        </p:txBody>
      </p:sp>
      <p:sp>
        <p:nvSpPr>
          <p:cNvPr id="59" name="Free-form: Shape 146">
            <a:extLst>
              <a:ext uri="{FF2B5EF4-FFF2-40B4-BE49-F238E27FC236}">
                <a16:creationId xmlns:a16="http://schemas.microsoft.com/office/drawing/2014/main" id="{BF9A1C9A-CD7B-5522-FCF7-A024D7318378}"/>
              </a:ext>
            </a:extLst>
          </p:cNvPr>
          <p:cNvSpPr/>
          <p:nvPr/>
        </p:nvSpPr>
        <p:spPr>
          <a:xfrm>
            <a:off x="3954604" y="3734612"/>
            <a:ext cx="7853588" cy="914798"/>
          </a:xfrm>
          <a:custGeom>
            <a:avLst/>
            <a:gdLst>
              <a:gd name="connsiteX0" fmla="*/ 874260 w 6971812"/>
              <a:gd name="connsiteY0" fmla="*/ 0 h 914798"/>
              <a:gd name="connsiteX1" fmla="*/ 1080198 w 6971812"/>
              <a:gd name="connsiteY1" fmla="*/ 136505 h 914798"/>
              <a:gd name="connsiteX2" fmla="*/ 1094780 w 6971812"/>
              <a:gd name="connsiteY2" fmla="*/ 208731 h 914798"/>
              <a:gd name="connsiteX3" fmla="*/ 2419142 w 6971812"/>
              <a:gd name="connsiteY3" fmla="*/ 208731 h 914798"/>
              <a:gd name="connsiteX4" fmla="*/ 2433724 w 6971812"/>
              <a:gd name="connsiteY4" fmla="*/ 136505 h 914798"/>
              <a:gd name="connsiteX5" fmla="*/ 2639662 w 6971812"/>
              <a:gd name="connsiteY5" fmla="*/ 0 h 914798"/>
              <a:gd name="connsiteX6" fmla="*/ 2845601 w 6971812"/>
              <a:gd name="connsiteY6" fmla="*/ 136505 h 914798"/>
              <a:gd name="connsiteX7" fmla="*/ 2860182 w 6971812"/>
              <a:gd name="connsiteY7" fmla="*/ 208731 h 914798"/>
              <a:gd name="connsiteX8" fmla="*/ 4184544 w 6971812"/>
              <a:gd name="connsiteY8" fmla="*/ 208731 h 914798"/>
              <a:gd name="connsiteX9" fmla="*/ 4199126 w 6971812"/>
              <a:gd name="connsiteY9" fmla="*/ 136505 h 914798"/>
              <a:gd name="connsiteX10" fmla="*/ 4405064 w 6971812"/>
              <a:gd name="connsiteY10" fmla="*/ 0 h 914798"/>
              <a:gd name="connsiteX11" fmla="*/ 4611002 w 6971812"/>
              <a:gd name="connsiteY11" fmla="*/ 136505 h 914798"/>
              <a:gd name="connsiteX12" fmla="*/ 4625584 w 6971812"/>
              <a:gd name="connsiteY12" fmla="*/ 208731 h 914798"/>
              <a:gd name="connsiteX13" fmla="*/ 5949947 w 6971812"/>
              <a:gd name="connsiteY13" fmla="*/ 208731 h 914798"/>
              <a:gd name="connsiteX14" fmla="*/ 5964529 w 6971812"/>
              <a:gd name="connsiteY14" fmla="*/ 136505 h 914798"/>
              <a:gd name="connsiteX15" fmla="*/ 6170467 w 6971812"/>
              <a:gd name="connsiteY15" fmla="*/ 0 h 914798"/>
              <a:gd name="connsiteX16" fmla="*/ 6376405 w 6971812"/>
              <a:gd name="connsiteY16" fmla="*/ 136505 h 914798"/>
              <a:gd name="connsiteX17" fmla="*/ 6390987 w 6971812"/>
              <a:gd name="connsiteY17" fmla="*/ 208731 h 914798"/>
              <a:gd name="connsiteX18" fmla="*/ 6971812 w 6971812"/>
              <a:gd name="connsiteY18" fmla="*/ 208731 h 914798"/>
              <a:gd name="connsiteX19" fmla="*/ 6971812 w 6971812"/>
              <a:gd name="connsiteY19" fmla="*/ 914798 h 914798"/>
              <a:gd name="connsiteX20" fmla="*/ 0 w 6971812"/>
              <a:gd name="connsiteY20" fmla="*/ 914798 h 914798"/>
              <a:gd name="connsiteX21" fmla="*/ 0 w 6971812"/>
              <a:gd name="connsiteY21" fmla="*/ 208731 h 914798"/>
              <a:gd name="connsiteX22" fmla="*/ 653740 w 6971812"/>
              <a:gd name="connsiteY22" fmla="*/ 208731 h 914798"/>
              <a:gd name="connsiteX23" fmla="*/ 668322 w 6971812"/>
              <a:gd name="connsiteY23" fmla="*/ 136505 h 914798"/>
              <a:gd name="connsiteX24" fmla="*/ 874260 w 6971812"/>
              <a:gd name="connsiteY24" fmla="*/ 0 h 914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6971812" h="914798">
                <a:moveTo>
                  <a:pt x="874260" y="0"/>
                </a:moveTo>
                <a:cubicBezTo>
                  <a:pt x="966838" y="0"/>
                  <a:pt x="1046269" y="56286"/>
                  <a:pt x="1080198" y="136505"/>
                </a:cubicBezTo>
                <a:lnTo>
                  <a:pt x="1094780" y="208731"/>
                </a:lnTo>
                <a:lnTo>
                  <a:pt x="2419142" y="208731"/>
                </a:lnTo>
                <a:lnTo>
                  <a:pt x="2433724" y="136505"/>
                </a:lnTo>
                <a:cubicBezTo>
                  <a:pt x="2467654" y="56286"/>
                  <a:pt x="2547085" y="0"/>
                  <a:pt x="2639662" y="0"/>
                </a:cubicBezTo>
                <a:cubicBezTo>
                  <a:pt x="2732240" y="0"/>
                  <a:pt x="2811671" y="56286"/>
                  <a:pt x="2845601" y="136505"/>
                </a:cubicBezTo>
                <a:lnTo>
                  <a:pt x="2860182" y="208731"/>
                </a:lnTo>
                <a:lnTo>
                  <a:pt x="4184544" y="208731"/>
                </a:lnTo>
                <a:lnTo>
                  <a:pt x="4199126" y="136505"/>
                </a:lnTo>
                <a:cubicBezTo>
                  <a:pt x="4233056" y="56286"/>
                  <a:pt x="4312487" y="0"/>
                  <a:pt x="4405064" y="0"/>
                </a:cubicBezTo>
                <a:cubicBezTo>
                  <a:pt x="4497642" y="0"/>
                  <a:pt x="4577073" y="56286"/>
                  <a:pt x="4611002" y="136505"/>
                </a:cubicBezTo>
                <a:lnTo>
                  <a:pt x="4625584" y="208731"/>
                </a:lnTo>
                <a:lnTo>
                  <a:pt x="5949947" y="208731"/>
                </a:lnTo>
                <a:lnTo>
                  <a:pt x="5964529" y="136505"/>
                </a:lnTo>
                <a:cubicBezTo>
                  <a:pt x="5998458" y="56286"/>
                  <a:pt x="6077889" y="0"/>
                  <a:pt x="6170467" y="0"/>
                </a:cubicBezTo>
                <a:cubicBezTo>
                  <a:pt x="6263045" y="0"/>
                  <a:pt x="6342476" y="56286"/>
                  <a:pt x="6376405" y="136505"/>
                </a:cubicBezTo>
                <a:lnTo>
                  <a:pt x="6390987" y="208731"/>
                </a:lnTo>
                <a:lnTo>
                  <a:pt x="6971812" y="208731"/>
                </a:lnTo>
                <a:lnTo>
                  <a:pt x="6971812" y="914798"/>
                </a:lnTo>
                <a:lnTo>
                  <a:pt x="0" y="914798"/>
                </a:lnTo>
                <a:lnTo>
                  <a:pt x="0" y="208731"/>
                </a:lnTo>
                <a:lnTo>
                  <a:pt x="653740" y="208731"/>
                </a:lnTo>
                <a:lnTo>
                  <a:pt x="668322" y="136505"/>
                </a:lnTo>
                <a:cubicBezTo>
                  <a:pt x="702252" y="56286"/>
                  <a:pt x="781683" y="0"/>
                  <a:pt x="87426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12700">
            <a:solidFill>
              <a:srgbClr val="FFFFFF">
                <a:lumMod val="95000"/>
              </a:srgb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36000" tIns="91440" rIns="36000" bIns="91440" rtlCol="0" anchor="ctr">
            <a:noAutofit/>
          </a:bodyPr>
          <a:lstStyle/>
          <a:p>
            <a:pPr marL="0" marR="0" lvl="0" indent="0" algn="ctr" defTabSz="913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defTabSz="913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Reinvention.AI</a:t>
            </a: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- Service Intelligence Platform</a:t>
            </a:r>
          </a:p>
          <a:p>
            <a:pPr marL="0" marR="0" lvl="0" indent="0" algn="ctr" defTabSz="913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E8A2A281-9940-2980-9E26-203599492CE2}"/>
              </a:ext>
            </a:extLst>
          </p:cNvPr>
          <p:cNvGrpSpPr/>
          <p:nvPr/>
        </p:nvGrpSpPr>
        <p:grpSpPr>
          <a:xfrm>
            <a:off x="8715025" y="2381120"/>
            <a:ext cx="429997" cy="460832"/>
            <a:chOff x="8832532" y="2237652"/>
            <a:chExt cx="497124" cy="548640"/>
          </a:xfrm>
          <a:effectLst/>
        </p:grpSpPr>
        <p:sp>
          <p:nvSpPr>
            <p:cNvPr id="61" name="Freeform 109">
              <a:extLst>
                <a:ext uri="{FF2B5EF4-FFF2-40B4-BE49-F238E27FC236}">
                  <a16:creationId xmlns:a16="http://schemas.microsoft.com/office/drawing/2014/main" id="{938D6A3D-2F71-266C-5FD5-500569D498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832532" y="2237652"/>
              <a:ext cx="497124" cy="548640"/>
            </a:xfrm>
            <a:custGeom>
              <a:avLst/>
              <a:gdLst>
                <a:gd name="T0" fmla="*/ 174 w 261"/>
                <a:gd name="T1" fmla="*/ 288 h 288"/>
                <a:gd name="T2" fmla="*/ 54 w 261"/>
                <a:gd name="T3" fmla="*/ 288 h 288"/>
                <a:gd name="T4" fmla="*/ 48 w 261"/>
                <a:gd name="T5" fmla="*/ 282 h 288"/>
                <a:gd name="T6" fmla="*/ 48 w 261"/>
                <a:gd name="T7" fmla="*/ 216 h 288"/>
                <a:gd name="T8" fmla="*/ 0 w 261"/>
                <a:gd name="T9" fmla="*/ 121 h 288"/>
                <a:gd name="T10" fmla="*/ 120 w 261"/>
                <a:gd name="T11" fmla="*/ 0 h 288"/>
                <a:gd name="T12" fmla="*/ 234 w 261"/>
                <a:gd name="T13" fmla="*/ 101 h 288"/>
                <a:gd name="T14" fmla="*/ 243 w 261"/>
                <a:gd name="T15" fmla="*/ 118 h 288"/>
                <a:gd name="T16" fmla="*/ 260 w 261"/>
                <a:gd name="T17" fmla="*/ 163 h 288"/>
                <a:gd name="T18" fmla="*/ 260 w 261"/>
                <a:gd name="T19" fmla="*/ 165 h 288"/>
                <a:gd name="T20" fmla="*/ 258 w 261"/>
                <a:gd name="T21" fmla="*/ 174 h 288"/>
                <a:gd name="T22" fmla="*/ 246 w 261"/>
                <a:gd name="T23" fmla="*/ 180 h 288"/>
                <a:gd name="T24" fmla="*/ 234 w 261"/>
                <a:gd name="T25" fmla="*/ 180 h 288"/>
                <a:gd name="T26" fmla="*/ 222 w 261"/>
                <a:gd name="T27" fmla="*/ 235 h 288"/>
                <a:gd name="T28" fmla="*/ 180 w 261"/>
                <a:gd name="T29" fmla="*/ 246 h 288"/>
                <a:gd name="T30" fmla="*/ 180 w 261"/>
                <a:gd name="T31" fmla="*/ 282 h 288"/>
                <a:gd name="T32" fmla="*/ 174 w 261"/>
                <a:gd name="T33" fmla="*/ 288 h 288"/>
                <a:gd name="T34" fmla="*/ 60 w 261"/>
                <a:gd name="T35" fmla="*/ 276 h 288"/>
                <a:gd name="T36" fmla="*/ 168 w 261"/>
                <a:gd name="T37" fmla="*/ 276 h 288"/>
                <a:gd name="T38" fmla="*/ 168 w 261"/>
                <a:gd name="T39" fmla="*/ 240 h 288"/>
                <a:gd name="T40" fmla="*/ 169 w 261"/>
                <a:gd name="T41" fmla="*/ 236 h 288"/>
                <a:gd name="T42" fmla="*/ 174 w 261"/>
                <a:gd name="T43" fmla="*/ 234 h 288"/>
                <a:gd name="T44" fmla="*/ 214 w 261"/>
                <a:gd name="T45" fmla="*/ 226 h 288"/>
                <a:gd name="T46" fmla="*/ 222 w 261"/>
                <a:gd name="T47" fmla="*/ 174 h 288"/>
                <a:gd name="T48" fmla="*/ 224 w 261"/>
                <a:gd name="T49" fmla="*/ 170 h 288"/>
                <a:gd name="T50" fmla="*/ 228 w 261"/>
                <a:gd name="T51" fmla="*/ 168 h 288"/>
                <a:gd name="T52" fmla="*/ 246 w 261"/>
                <a:gd name="T53" fmla="*/ 168 h 288"/>
                <a:gd name="T54" fmla="*/ 248 w 261"/>
                <a:gd name="T55" fmla="*/ 167 h 288"/>
                <a:gd name="T56" fmla="*/ 248 w 261"/>
                <a:gd name="T57" fmla="*/ 165 h 288"/>
                <a:gd name="T58" fmla="*/ 248 w 261"/>
                <a:gd name="T59" fmla="*/ 162 h 288"/>
                <a:gd name="T60" fmla="*/ 233 w 261"/>
                <a:gd name="T61" fmla="*/ 124 h 288"/>
                <a:gd name="T62" fmla="*/ 222 w 261"/>
                <a:gd name="T63" fmla="*/ 101 h 288"/>
                <a:gd name="T64" fmla="*/ 120 w 261"/>
                <a:gd name="T65" fmla="*/ 12 h 288"/>
                <a:gd name="T66" fmla="*/ 12 w 261"/>
                <a:gd name="T67" fmla="*/ 121 h 288"/>
                <a:gd name="T68" fmla="*/ 57 w 261"/>
                <a:gd name="T69" fmla="*/ 208 h 288"/>
                <a:gd name="T70" fmla="*/ 60 w 261"/>
                <a:gd name="T71" fmla="*/ 213 h 288"/>
                <a:gd name="T72" fmla="*/ 60 w 261"/>
                <a:gd name="T73" fmla="*/ 276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61" h="288">
                  <a:moveTo>
                    <a:pt x="174" y="288"/>
                  </a:moveTo>
                  <a:cubicBezTo>
                    <a:pt x="54" y="288"/>
                    <a:pt x="54" y="288"/>
                    <a:pt x="54" y="288"/>
                  </a:cubicBezTo>
                  <a:cubicBezTo>
                    <a:pt x="50" y="288"/>
                    <a:pt x="48" y="285"/>
                    <a:pt x="48" y="282"/>
                  </a:cubicBezTo>
                  <a:cubicBezTo>
                    <a:pt x="48" y="216"/>
                    <a:pt x="48" y="216"/>
                    <a:pt x="48" y="216"/>
                  </a:cubicBezTo>
                  <a:cubicBezTo>
                    <a:pt x="16" y="196"/>
                    <a:pt x="0" y="164"/>
                    <a:pt x="0" y="121"/>
                  </a:cubicBezTo>
                  <a:cubicBezTo>
                    <a:pt x="0" y="53"/>
                    <a:pt x="52" y="0"/>
                    <a:pt x="120" y="0"/>
                  </a:cubicBezTo>
                  <a:cubicBezTo>
                    <a:pt x="176" y="0"/>
                    <a:pt x="234" y="38"/>
                    <a:pt x="234" y="101"/>
                  </a:cubicBezTo>
                  <a:cubicBezTo>
                    <a:pt x="234" y="103"/>
                    <a:pt x="239" y="112"/>
                    <a:pt x="243" y="118"/>
                  </a:cubicBezTo>
                  <a:cubicBezTo>
                    <a:pt x="251" y="133"/>
                    <a:pt x="261" y="150"/>
                    <a:pt x="260" y="163"/>
                  </a:cubicBezTo>
                  <a:cubicBezTo>
                    <a:pt x="260" y="164"/>
                    <a:pt x="260" y="164"/>
                    <a:pt x="260" y="165"/>
                  </a:cubicBezTo>
                  <a:cubicBezTo>
                    <a:pt x="260" y="167"/>
                    <a:pt x="260" y="171"/>
                    <a:pt x="258" y="174"/>
                  </a:cubicBezTo>
                  <a:cubicBezTo>
                    <a:pt x="255" y="178"/>
                    <a:pt x="251" y="180"/>
                    <a:pt x="246" y="180"/>
                  </a:cubicBezTo>
                  <a:cubicBezTo>
                    <a:pt x="242" y="180"/>
                    <a:pt x="238" y="180"/>
                    <a:pt x="234" y="180"/>
                  </a:cubicBezTo>
                  <a:cubicBezTo>
                    <a:pt x="234" y="194"/>
                    <a:pt x="232" y="225"/>
                    <a:pt x="222" y="235"/>
                  </a:cubicBezTo>
                  <a:cubicBezTo>
                    <a:pt x="213" y="244"/>
                    <a:pt x="200" y="246"/>
                    <a:pt x="180" y="246"/>
                  </a:cubicBezTo>
                  <a:cubicBezTo>
                    <a:pt x="180" y="282"/>
                    <a:pt x="180" y="282"/>
                    <a:pt x="180" y="282"/>
                  </a:cubicBezTo>
                  <a:cubicBezTo>
                    <a:pt x="180" y="285"/>
                    <a:pt x="177" y="288"/>
                    <a:pt x="174" y="288"/>
                  </a:cubicBezTo>
                  <a:close/>
                  <a:moveTo>
                    <a:pt x="60" y="276"/>
                  </a:moveTo>
                  <a:cubicBezTo>
                    <a:pt x="168" y="276"/>
                    <a:pt x="168" y="276"/>
                    <a:pt x="168" y="276"/>
                  </a:cubicBezTo>
                  <a:cubicBezTo>
                    <a:pt x="168" y="240"/>
                    <a:pt x="168" y="240"/>
                    <a:pt x="168" y="240"/>
                  </a:cubicBezTo>
                  <a:cubicBezTo>
                    <a:pt x="168" y="239"/>
                    <a:pt x="168" y="237"/>
                    <a:pt x="169" y="236"/>
                  </a:cubicBezTo>
                  <a:cubicBezTo>
                    <a:pt x="170" y="235"/>
                    <a:pt x="172" y="234"/>
                    <a:pt x="174" y="234"/>
                  </a:cubicBezTo>
                  <a:cubicBezTo>
                    <a:pt x="198" y="234"/>
                    <a:pt x="208" y="233"/>
                    <a:pt x="214" y="226"/>
                  </a:cubicBezTo>
                  <a:cubicBezTo>
                    <a:pt x="220" y="220"/>
                    <a:pt x="222" y="192"/>
                    <a:pt x="222" y="174"/>
                  </a:cubicBezTo>
                  <a:cubicBezTo>
                    <a:pt x="222" y="173"/>
                    <a:pt x="223" y="171"/>
                    <a:pt x="224" y="170"/>
                  </a:cubicBezTo>
                  <a:cubicBezTo>
                    <a:pt x="225" y="169"/>
                    <a:pt x="226" y="168"/>
                    <a:pt x="228" y="168"/>
                  </a:cubicBezTo>
                  <a:cubicBezTo>
                    <a:pt x="228" y="168"/>
                    <a:pt x="238" y="168"/>
                    <a:pt x="246" y="168"/>
                  </a:cubicBezTo>
                  <a:cubicBezTo>
                    <a:pt x="247" y="168"/>
                    <a:pt x="247" y="168"/>
                    <a:pt x="248" y="167"/>
                  </a:cubicBezTo>
                  <a:cubicBezTo>
                    <a:pt x="248" y="167"/>
                    <a:pt x="248" y="166"/>
                    <a:pt x="248" y="165"/>
                  </a:cubicBezTo>
                  <a:cubicBezTo>
                    <a:pt x="248" y="164"/>
                    <a:pt x="248" y="163"/>
                    <a:pt x="248" y="162"/>
                  </a:cubicBezTo>
                  <a:cubicBezTo>
                    <a:pt x="249" y="153"/>
                    <a:pt x="239" y="136"/>
                    <a:pt x="233" y="124"/>
                  </a:cubicBezTo>
                  <a:cubicBezTo>
                    <a:pt x="226" y="113"/>
                    <a:pt x="222" y="106"/>
                    <a:pt x="222" y="101"/>
                  </a:cubicBezTo>
                  <a:cubicBezTo>
                    <a:pt x="222" y="45"/>
                    <a:pt x="170" y="12"/>
                    <a:pt x="120" y="12"/>
                  </a:cubicBezTo>
                  <a:cubicBezTo>
                    <a:pt x="59" y="12"/>
                    <a:pt x="12" y="60"/>
                    <a:pt x="12" y="121"/>
                  </a:cubicBezTo>
                  <a:cubicBezTo>
                    <a:pt x="12" y="161"/>
                    <a:pt x="27" y="190"/>
                    <a:pt x="57" y="208"/>
                  </a:cubicBezTo>
                  <a:cubicBezTo>
                    <a:pt x="58" y="209"/>
                    <a:pt x="60" y="211"/>
                    <a:pt x="60" y="213"/>
                  </a:cubicBezTo>
                  <a:lnTo>
                    <a:pt x="60" y="27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62" name="Freeform 110">
              <a:extLst>
                <a:ext uri="{FF2B5EF4-FFF2-40B4-BE49-F238E27FC236}">
                  <a16:creationId xmlns:a16="http://schemas.microsoft.com/office/drawing/2014/main" id="{AA5098ED-AA56-ECDA-A31B-A60500B8F5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7154" y="2375456"/>
              <a:ext cx="68258" cy="91440"/>
            </a:xfrm>
            <a:custGeom>
              <a:avLst/>
              <a:gdLst>
                <a:gd name="T0" fmla="*/ 30 w 36"/>
                <a:gd name="T1" fmla="*/ 48 h 48"/>
                <a:gd name="T2" fmla="*/ 6 w 36"/>
                <a:gd name="T3" fmla="*/ 48 h 48"/>
                <a:gd name="T4" fmla="*/ 0 w 36"/>
                <a:gd name="T5" fmla="*/ 42 h 48"/>
                <a:gd name="T6" fmla="*/ 0 w 36"/>
                <a:gd name="T7" fmla="*/ 6 h 48"/>
                <a:gd name="T8" fmla="*/ 6 w 36"/>
                <a:gd name="T9" fmla="*/ 0 h 48"/>
                <a:gd name="T10" fmla="*/ 30 w 36"/>
                <a:gd name="T11" fmla="*/ 0 h 48"/>
                <a:gd name="T12" fmla="*/ 36 w 36"/>
                <a:gd name="T13" fmla="*/ 6 h 48"/>
                <a:gd name="T14" fmla="*/ 36 w 36"/>
                <a:gd name="T15" fmla="*/ 42 h 48"/>
                <a:gd name="T16" fmla="*/ 30 w 36"/>
                <a:gd name="T17" fmla="*/ 48 h 48"/>
                <a:gd name="T18" fmla="*/ 12 w 36"/>
                <a:gd name="T19" fmla="*/ 36 h 48"/>
                <a:gd name="T20" fmla="*/ 24 w 36"/>
                <a:gd name="T21" fmla="*/ 36 h 48"/>
                <a:gd name="T22" fmla="*/ 24 w 36"/>
                <a:gd name="T23" fmla="*/ 12 h 48"/>
                <a:gd name="T24" fmla="*/ 12 w 36"/>
                <a:gd name="T25" fmla="*/ 12 h 48"/>
                <a:gd name="T26" fmla="*/ 12 w 36"/>
                <a:gd name="T27" fmla="*/ 3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" h="48">
                  <a:moveTo>
                    <a:pt x="30" y="48"/>
                  </a:moveTo>
                  <a:cubicBezTo>
                    <a:pt x="6" y="48"/>
                    <a:pt x="6" y="48"/>
                    <a:pt x="6" y="48"/>
                  </a:cubicBezTo>
                  <a:cubicBezTo>
                    <a:pt x="2" y="48"/>
                    <a:pt x="0" y="45"/>
                    <a:pt x="0" y="4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3" y="0"/>
                    <a:pt x="36" y="3"/>
                    <a:pt x="36" y="6"/>
                  </a:cubicBezTo>
                  <a:cubicBezTo>
                    <a:pt x="36" y="42"/>
                    <a:pt x="36" y="42"/>
                    <a:pt x="36" y="42"/>
                  </a:cubicBezTo>
                  <a:cubicBezTo>
                    <a:pt x="36" y="45"/>
                    <a:pt x="33" y="48"/>
                    <a:pt x="30" y="48"/>
                  </a:cubicBezTo>
                  <a:close/>
                  <a:moveTo>
                    <a:pt x="12" y="36"/>
                  </a:moveTo>
                  <a:cubicBezTo>
                    <a:pt x="24" y="36"/>
                    <a:pt x="24" y="36"/>
                    <a:pt x="24" y="36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12" y="12"/>
                    <a:pt x="12" y="12"/>
                    <a:pt x="12" y="12"/>
                  </a:cubicBezTo>
                  <a:lnTo>
                    <a:pt x="12" y="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63" name="Freeform 111">
              <a:extLst>
                <a:ext uri="{FF2B5EF4-FFF2-40B4-BE49-F238E27FC236}">
                  <a16:creationId xmlns:a16="http://schemas.microsoft.com/office/drawing/2014/main" id="{A92B14D6-9445-BC37-FF62-A184885CA8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92230" y="2488790"/>
              <a:ext cx="69546" cy="91440"/>
            </a:xfrm>
            <a:custGeom>
              <a:avLst/>
              <a:gdLst>
                <a:gd name="T0" fmla="*/ 30 w 36"/>
                <a:gd name="T1" fmla="*/ 48 h 48"/>
                <a:gd name="T2" fmla="*/ 6 w 36"/>
                <a:gd name="T3" fmla="*/ 48 h 48"/>
                <a:gd name="T4" fmla="*/ 0 w 36"/>
                <a:gd name="T5" fmla="*/ 42 h 48"/>
                <a:gd name="T6" fmla="*/ 0 w 36"/>
                <a:gd name="T7" fmla="*/ 6 h 48"/>
                <a:gd name="T8" fmla="*/ 6 w 36"/>
                <a:gd name="T9" fmla="*/ 0 h 48"/>
                <a:gd name="T10" fmla="*/ 30 w 36"/>
                <a:gd name="T11" fmla="*/ 0 h 48"/>
                <a:gd name="T12" fmla="*/ 36 w 36"/>
                <a:gd name="T13" fmla="*/ 6 h 48"/>
                <a:gd name="T14" fmla="*/ 36 w 36"/>
                <a:gd name="T15" fmla="*/ 42 h 48"/>
                <a:gd name="T16" fmla="*/ 30 w 36"/>
                <a:gd name="T17" fmla="*/ 48 h 48"/>
                <a:gd name="T18" fmla="*/ 12 w 36"/>
                <a:gd name="T19" fmla="*/ 36 h 48"/>
                <a:gd name="T20" fmla="*/ 24 w 36"/>
                <a:gd name="T21" fmla="*/ 36 h 48"/>
                <a:gd name="T22" fmla="*/ 24 w 36"/>
                <a:gd name="T23" fmla="*/ 12 h 48"/>
                <a:gd name="T24" fmla="*/ 12 w 36"/>
                <a:gd name="T25" fmla="*/ 12 h 48"/>
                <a:gd name="T26" fmla="*/ 12 w 36"/>
                <a:gd name="T27" fmla="*/ 3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" h="48">
                  <a:moveTo>
                    <a:pt x="30" y="48"/>
                  </a:moveTo>
                  <a:cubicBezTo>
                    <a:pt x="6" y="48"/>
                    <a:pt x="6" y="48"/>
                    <a:pt x="6" y="48"/>
                  </a:cubicBezTo>
                  <a:cubicBezTo>
                    <a:pt x="2" y="48"/>
                    <a:pt x="0" y="45"/>
                    <a:pt x="0" y="4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3" y="0"/>
                    <a:pt x="36" y="3"/>
                    <a:pt x="36" y="6"/>
                  </a:cubicBezTo>
                  <a:cubicBezTo>
                    <a:pt x="36" y="42"/>
                    <a:pt x="36" y="42"/>
                    <a:pt x="36" y="42"/>
                  </a:cubicBezTo>
                  <a:cubicBezTo>
                    <a:pt x="36" y="45"/>
                    <a:pt x="33" y="48"/>
                    <a:pt x="30" y="48"/>
                  </a:cubicBezTo>
                  <a:close/>
                  <a:moveTo>
                    <a:pt x="12" y="36"/>
                  </a:moveTo>
                  <a:cubicBezTo>
                    <a:pt x="24" y="36"/>
                    <a:pt x="24" y="36"/>
                    <a:pt x="24" y="36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12" y="12"/>
                    <a:pt x="12" y="12"/>
                    <a:pt x="12" y="12"/>
                  </a:cubicBezTo>
                  <a:lnTo>
                    <a:pt x="12" y="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64" name="Freeform 112">
              <a:extLst>
                <a:ext uri="{FF2B5EF4-FFF2-40B4-BE49-F238E27FC236}">
                  <a16:creationId xmlns:a16="http://schemas.microsoft.com/office/drawing/2014/main" id="{0145F02B-2191-37FD-374B-411C0B9B6E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30034" y="2375456"/>
              <a:ext cx="68258" cy="91440"/>
            </a:xfrm>
            <a:custGeom>
              <a:avLst/>
              <a:gdLst>
                <a:gd name="T0" fmla="*/ 30 w 36"/>
                <a:gd name="T1" fmla="*/ 48 h 48"/>
                <a:gd name="T2" fmla="*/ 6 w 36"/>
                <a:gd name="T3" fmla="*/ 48 h 48"/>
                <a:gd name="T4" fmla="*/ 0 w 36"/>
                <a:gd name="T5" fmla="*/ 42 h 48"/>
                <a:gd name="T6" fmla="*/ 0 w 36"/>
                <a:gd name="T7" fmla="*/ 6 h 48"/>
                <a:gd name="T8" fmla="*/ 6 w 36"/>
                <a:gd name="T9" fmla="*/ 0 h 48"/>
                <a:gd name="T10" fmla="*/ 30 w 36"/>
                <a:gd name="T11" fmla="*/ 0 h 48"/>
                <a:gd name="T12" fmla="*/ 36 w 36"/>
                <a:gd name="T13" fmla="*/ 6 h 48"/>
                <a:gd name="T14" fmla="*/ 36 w 36"/>
                <a:gd name="T15" fmla="*/ 42 h 48"/>
                <a:gd name="T16" fmla="*/ 30 w 36"/>
                <a:gd name="T17" fmla="*/ 48 h 48"/>
                <a:gd name="T18" fmla="*/ 12 w 36"/>
                <a:gd name="T19" fmla="*/ 36 h 48"/>
                <a:gd name="T20" fmla="*/ 24 w 36"/>
                <a:gd name="T21" fmla="*/ 36 h 48"/>
                <a:gd name="T22" fmla="*/ 24 w 36"/>
                <a:gd name="T23" fmla="*/ 12 h 48"/>
                <a:gd name="T24" fmla="*/ 12 w 36"/>
                <a:gd name="T25" fmla="*/ 12 h 48"/>
                <a:gd name="T26" fmla="*/ 12 w 36"/>
                <a:gd name="T27" fmla="*/ 3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" h="48">
                  <a:moveTo>
                    <a:pt x="30" y="48"/>
                  </a:moveTo>
                  <a:cubicBezTo>
                    <a:pt x="6" y="48"/>
                    <a:pt x="6" y="48"/>
                    <a:pt x="6" y="48"/>
                  </a:cubicBezTo>
                  <a:cubicBezTo>
                    <a:pt x="2" y="48"/>
                    <a:pt x="0" y="45"/>
                    <a:pt x="0" y="4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3" y="0"/>
                    <a:pt x="36" y="3"/>
                    <a:pt x="36" y="6"/>
                  </a:cubicBezTo>
                  <a:cubicBezTo>
                    <a:pt x="36" y="42"/>
                    <a:pt x="36" y="42"/>
                    <a:pt x="36" y="42"/>
                  </a:cubicBezTo>
                  <a:cubicBezTo>
                    <a:pt x="36" y="45"/>
                    <a:pt x="33" y="48"/>
                    <a:pt x="30" y="48"/>
                  </a:cubicBezTo>
                  <a:close/>
                  <a:moveTo>
                    <a:pt x="12" y="36"/>
                  </a:moveTo>
                  <a:cubicBezTo>
                    <a:pt x="24" y="36"/>
                    <a:pt x="24" y="36"/>
                    <a:pt x="24" y="36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12" y="12"/>
                    <a:pt x="12" y="12"/>
                    <a:pt x="12" y="12"/>
                  </a:cubicBezTo>
                  <a:lnTo>
                    <a:pt x="12" y="3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65" name="Rectangle 113">
              <a:extLst>
                <a:ext uri="{FF2B5EF4-FFF2-40B4-BE49-F238E27FC236}">
                  <a16:creationId xmlns:a16="http://schemas.microsoft.com/office/drawing/2014/main" id="{A2E82DCD-F061-8B75-9014-D1CC14C048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38594" y="2375456"/>
              <a:ext cx="23182" cy="914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66" name="Rectangle 114">
              <a:extLst>
                <a:ext uri="{FF2B5EF4-FFF2-40B4-BE49-F238E27FC236}">
                  <a16:creationId xmlns:a16="http://schemas.microsoft.com/office/drawing/2014/main" id="{94E59D53-20A2-1F6D-A43F-893BC312BE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83670" y="2375456"/>
              <a:ext cx="23182" cy="914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67" name="Rectangle 115">
              <a:extLst>
                <a:ext uri="{FF2B5EF4-FFF2-40B4-BE49-F238E27FC236}">
                  <a16:creationId xmlns:a16="http://schemas.microsoft.com/office/drawing/2014/main" id="{1CA713E5-0D89-CA8B-4158-51C90D3E86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47154" y="2488790"/>
              <a:ext cx="23182" cy="914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68" name="Rectangle 116">
              <a:extLst>
                <a:ext uri="{FF2B5EF4-FFF2-40B4-BE49-F238E27FC236}">
                  <a16:creationId xmlns:a16="http://schemas.microsoft.com/office/drawing/2014/main" id="{717CC1E7-84D3-9286-A715-0DE338D0FD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83670" y="2488790"/>
              <a:ext cx="23182" cy="914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69" name="Rectangle 117">
              <a:extLst>
                <a:ext uri="{FF2B5EF4-FFF2-40B4-BE49-F238E27FC236}">
                  <a16:creationId xmlns:a16="http://schemas.microsoft.com/office/drawing/2014/main" id="{50214030-307C-81D2-3AD7-53ED9B1184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30034" y="2488790"/>
              <a:ext cx="23182" cy="914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70" name="Rectangle 118">
              <a:extLst>
                <a:ext uri="{FF2B5EF4-FFF2-40B4-BE49-F238E27FC236}">
                  <a16:creationId xmlns:a16="http://schemas.microsoft.com/office/drawing/2014/main" id="{878B2D6D-1CB5-E4AF-4D1C-FB2F2ACF50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75110" y="2488790"/>
              <a:ext cx="23182" cy="914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</p:grpSp>
      <p:grpSp>
        <p:nvGrpSpPr>
          <p:cNvPr id="71" name="Group 195">
            <a:extLst>
              <a:ext uri="{FF2B5EF4-FFF2-40B4-BE49-F238E27FC236}">
                <a16:creationId xmlns:a16="http://schemas.microsoft.com/office/drawing/2014/main" id="{DFEF6540-A653-BA8B-19F6-D0A663DDD2F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637816" y="2375535"/>
            <a:ext cx="472084" cy="458427"/>
            <a:chOff x="5507" y="2995"/>
            <a:chExt cx="426" cy="426"/>
          </a:xfrm>
          <a:solidFill>
            <a:srgbClr val="FFFFFF"/>
          </a:solidFill>
          <a:effectLst/>
        </p:grpSpPr>
        <p:sp>
          <p:nvSpPr>
            <p:cNvPr id="72" name="Freeform 196">
              <a:extLst>
                <a:ext uri="{FF2B5EF4-FFF2-40B4-BE49-F238E27FC236}">
                  <a16:creationId xmlns:a16="http://schemas.microsoft.com/office/drawing/2014/main" id="{07F48ED8-CE34-C669-8543-8348C144F20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8" y="3146"/>
              <a:ext cx="90" cy="106"/>
            </a:xfrm>
            <a:custGeom>
              <a:avLst/>
              <a:gdLst>
                <a:gd name="T0" fmla="*/ 6 w 61"/>
                <a:gd name="T1" fmla="*/ 72 h 72"/>
                <a:gd name="T2" fmla="*/ 0 w 61"/>
                <a:gd name="T3" fmla="*/ 68 h 72"/>
                <a:gd name="T4" fmla="*/ 5 w 61"/>
                <a:gd name="T5" fmla="*/ 60 h 72"/>
                <a:gd name="T6" fmla="*/ 47 w 61"/>
                <a:gd name="T7" fmla="*/ 50 h 72"/>
                <a:gd name="T8" fmla="*/ 37 w 61"/>
                <a:gd name="T9" fmla="*/ 8 h 72"/>
                <a:gd name="T10" fmla="*/ 41 w 61"/>
                <a:gd name="T11" fmla="*/ 1 h 72"/>
                <a:gd name="T12" fmla="*/ 48 w 61"/>
                <a:gd name="T13" fmla="*/ 5 h 72"/>
                <a:gd name="T14" fmla="*/ 60 w 61"/>
                <a:gd name="T15" fmla="*/ 53 h 72"/>
                <a:gd name="T16" fmla="*/ 55 w 61"/>
                <a:gd name="T17" fmla="*/ 60 h 72"/>
                <a:gd name="T18" fmla="*/ 8 w 61"/>
                <a:gd name="T19" fmla="*/ 72 h 72"/>
                <a:gd name="T20" fmla="*/ 6 w 61"/>
                <a:gd name="T21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1" h="72">
                  <a:moveTo>
                    <a:pt x="6" y="72"/>
                  </a:moveTo>
                  <a:cubicBezTo>
                    <a:pt x="3" y="72"/>
                    <a:pt x="1" y="70"/>
                    <a:pt x="0" y="68"/>
                  </a:cubicBezTo>
                  <a:cubicBezTo>
                    <a:pt x="0" y="64"/>
                    <a:pt x="1" y="61"/>
                    <a:pt x="5" y="60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6" y="5"/>
                    <a:pt x="38" y="2"/>
                    <a:pt x="41" y="1"/>
                  </a:cubicBezTo>
                  <a:cubicBezTo>
                    <a:pt x="44" y="0"/>
                    <a:pt x="48" y="2"/>
                    <a:pt x="48" y="5"/>
                  </a:cubicBezTo>
                  <a:cubicBezTo>
                    <a:pt x="60" y="53"/>
                    <a:pt x="60" y="53"/>
                    <a:pt x="60" y="53"/>
                  </a:cubicBezTo>
                  <a:cubicBezTo>
                    <a:pt x="61" y="56"/>
                    <a:pt x="59" y="59"/>
                    <a:pt x="55" y="60"/>
                  </a:cubicBezTo>
                  <a:cubicBezTo>
                    <a:pt x="8" y="72"/>
                    <a:pt x="8" y="72"/>
                    <a:pt x="8" y="72"/>
                  </a:cubicBezTo>
                  <a:cubicBezTo>
                    <a:pt x="7" y="72"/>
                    <a:pt x="7" y="72"/>
                    <a:pt x="6" y="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73" name="Oval 197">
              <a:extLst>
                <a:ext uri="{FF2B5EF4-FFF2-40B4-BE49-F238E27FC236}">
                  <a16:creationId xmlns:a16="http://schemas.microsoft.com/office/drawing/2014/main" id="{D73C9D8F-C600-05F5-52B9-BE4AB0026D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80" y="3030"/>
              <a:ext cx="18" cy="1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74" name="Oval 198">
              <a:extLst>
                <a:ext uri="{FF2B5EF4-FFF2-40B4-BE49-F238E27FC236}">
                  <a16:creationId xmlns:a16="http://schemas.microsoft.com/office/drawing/2014/main" id="{BF2B32E9-CE00-4D68-0024-976736D72C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4" y="3030"/>
              <a:ext cx="18" cy="1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75" name="Oval 199">
              <a:extLst>
                <a:ext uri="{FF2B5EF4-FFF2-40B4-BE49-F238E27FC236}">
                  <a16:creationId xmlns:a16="http://schemas.microsoft.com/office/drawing/2014/main" id="{D60F90F3-EA07-84AF-1462-208D4582E9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9" y="3030"/>
              <a:ext cx="18" cy="1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76" name="Oval 200">
              <a:extLst>
                <a:ext uri="{FF2B5EF4-FFF2-40B4-BE49-F238E27FC236}">
                  <a16:creationId xmlns:a16="http://schemas.microsoft.com/office/drawing/2014/main" id="{68F62311-F807-A1F0-5C9C-23889D31CB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73" y="3030"/>
              <a:ext cx="18" cy="1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77" name="Oval 201">
              <a:extLst>
                <a:ext uri="{FF2B5EF4-FFF2-40B4-BE49-F238E27FC236}">
                  <a16:creationId xmlns:a16="http://schemas.microsoft.com/office/drawing/2014/main" id="{6F8ACEB0-BF51-9F36-9EAB-5E0C6289B0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80" y="3386"/>
              <a:ext cx="18" cy="1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78" name="Oval 202">
              <a:extLst>
                <a:ext uri="{FF2B5EF4-FFF2-40B4-BE49-F238E27FC236}">
                  <a16:creationId xmlns:a16="http://schemas.microsoft.com/office/drawing/2014/main" id="{1799EEC7-C0F5-0110-DBD0-351828FB2C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4" y="3386"/>
              <a:ext cx="18" cy="1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79" name="Oval 203">
              <a:extLst>
                <a:ext uri="{FF2B5EF4-FFF2-40B4-BE49-F238E27FC236}">
                  <a16:creationId xmlns:a16="http://schemas.microsoft.com/office/drawing/2014/main" id="{39630397-E09D-DC19-D1A4-D737A77A7A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9" y="3386"/>
              <a:ext cx="18" cy="1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80" name="Oval 204">
              <a:extLst>
                <a:ext uri="{FF2B5EF4-FFF2-40B4-BE49-F238E27FC236}">
                  <a16:creationId xmlns:a16="http://schemas.microsoft.com/office/drawing/2014/main" id="{EBF7CB46-69D4-4D7C-0D4B-7A6639EBE3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73" y="3386"/>
              <a:ext cx="18" cy="1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81" name="Oval 205">
              <a:extLst>
                <a:ext uri="{FF2B5EF4-FFF2-40B4-BE49-F238E27FC236}">
                  <a16:creationId xmlns:a16="http://schemas.microsoft.com/office/drawing/2014/main" id="{05B35950-4EDC-C01B-8769-472731D1D8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8" y="3030"/>
              <a:ext cx="18" cy="1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82" name="Oval 206">
              <a:extLst>
                <a:ext uri="{FF2B5EF4-FFF2-40B4-BE49-F238E27FC236}">
                  <a16:creationId xmlns:a16="http://schemas.microsoft.com/office/drawing/2014/main" id="{0C689338-F04B-1192-9F2D-57148DAB18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8" y="3386"/>
              <a:ext cx="18" cy="1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83" name="Oval 207">
              <a:extLst>
                <a:ext uri="{FF2B5EF4-FFF2-40B4-BE49-F238E27FC236}">
                  <a16:creationId xmlns:a16="http://schemas.microsoft.com/office/drawing/2014/main" id="{1D3427C9-669A-9BCC-754F-80AADA82F7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15" y="3030"/>
              <a:ext cx="18" cy="1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84" name="Oval 208">
              <a:extLst>
                <a:ext uri="{FF2B5EF4-FFF2-40B4-BE49-F238E27FC236}">
                  <a16:creationId xmlns:a16="http://schemas.microsoft.com/office/drawing/2014/main" id="{47D1F796-37EC-0441-BDD1-7B3630832B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15" y="3066"/>
              <a:ext cx="18" cy="1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85" name="Oval 209">
              <a:extLst>
                <a:ext uri="{FF2B5EF4-FFF2-40B4-BE49-F238E27FC236}">
                  <a16:creationId xmlns:a16="http://schemas.microsoft.com/office/drawing/2014/main" id="{D03C06A7-2A3F-2F11-A667-BFB362046A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15" y="3101"/>
              <a:ext cx="18" cy="1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86" name="Oval 210">
              <a:extLst>
                <a:ext uri="{FF2B5EF4-FFF2-40B4-BE49-F238E27FC236}">
                  <a16:creationId xmlns:a16="http://schemas.microsoft.com/office/drawing/2014/main" id="{F6B8D4C5-5CB9-85DD-CEE5-BE9D48D0FF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15" y="3137"/>
              <a:ext cx="18" cy="1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87" name="Oval 211">
              <a:extLst>
                <a:ext uri="{FF2B5EF4-FFF2-40B4-BE49-F238E27FC236}">
                  <a16:creationId xmlns:a16="http://schemas.microsoft.com/office/drawing/2014/main" id="{5963D01F-C90A-A9F0-BB2E-E1BED0DF16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15" y="3172"/>
              <a:ext cx="18" cy="1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88" name="Oval 212">
              <a:extLst>
                <a:ext uri="{FF2B5EF4-FFF2-40B4-BE49-F238E27FC236}">
                  <a16:creationId xmlns:a16="http://schemas.microsoft.com/office/drawing/2014/main" id="{C3FBB612-E9B6-A90D-62ED-390B420AF8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15" y="3208"/>
              <a:ext cx="18" cy="1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89" name="Oval 213">
              <a:extLst>
                <a:ext uri="{FF2B5EF4-FFF2-40B4-BE49-F238E27FC236}">
                  <a16:creationId xmlns:a16="http://schemas.microsoft.com/office/drawing/2014/main" id="{0E37526B-BCDA-0CC2-4798-8DB602482D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15" y="3244"/>
              <a:ext cx="18" cy="1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90" name="Oval 214">
              <a:extLst>
                <a:ext uri="{FF2B5EF4-FFF2-40B4-BE49-F238E27FC236}">
                  <a16:creationId xmlns:a16="http://schemas.microsoft.com/office/drawing/2014/main" id="{0D626AEA-6B56-5490-B90F-238EC4C36A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15" y="3279"/>
              <a:ext cx="18" cy="1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91" name="Oval 215">
              <a:extLst>
                <a:ext uri="{FF2B5EF4-FFF2-40B4-BE49-F238E27FC236}">
                  <a16:creationId xmlns:a16="http://schemas.microsoft.com/office/drawing/2014/main" id="{5A6BBFB4-69B7-9534-55DA-257C6923AB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15" y="3315"/>
              <a:ext cx="18" cy="1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92" name="Oval 216">
              <a:extLst>
                <a:ext uri="{FF2B5EF4-FFF2-40B4-BE49-F238E27FC236}">
                  <a16:creationId xmlns:a16="http://schemas.microsoft.com/office/drawing/2014/main" id="{233A084E-5358-DE0C-CE3C-323D377BB4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15" y="3350"/>
              <a:ext cx="18" cy="1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93" name="Oval 217">
              <a:extLst>
                <a:ext uri="{FF2B5EF4-FFF2-40B4-BE49-F238E27FC236}">
                  <a16:creationId xmlns:a16="http://schemas.microsoft.com/office/drawing/2014/main" id="{A0046B4A-8339-A3E3-7A09-759C32264B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15" y="3386"/>
              <a:ext cx="18" cy="1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94" name="Freeform 218">
              <a:extLst>
                <a:ext uri="{FF2B5EF4-FFF2-40B4-BE49-F238E27FC236}">
                  <a16:creationId xmlns:a16="http://schemas.microsoft.com/office/drawing/2014/main" id="{82817BB9-7B1C-4D56-2085-02A0E411811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7" y="3030"/>
              <a:ext cx="178" cy="373"/>
            </a:xfrm>
            <a:custGeom>
              <a:avLst/>
              <a:gdLst>
                <a:gd name="T0" fmla="*/ 114 w 120"/>
                <a:gd name="T1" fmla="*/ 252 h 252"/>
                <a:gd name="T2" fmla="*/ 6 w 120"/>
                <a:gd name="T3" fmla="*/ 252 h 252"/>
                <a:gd name="T4" fmla="*/ 0 w 120"/>
                <a:gd name="T5" fmla="*/ 246 h 252"/>
                <a:gd name="T6" fmla="*/ 0 w 120"/>
                <a:gd name="T7" fmla="*/ 6 h 252"/>
                <a:gd name="T8" fmla="*/ 6 w 120"/>
                <a:gd name="T9" fmla="*/ 0 h 252"/>
                <a:gd name="T10" fmla="*/ 114 w 120"/>
                <a:gd name="T11" fmla="*/ 0 h 252"/>
                <a:gd name="T12" fmla="*/ 120 w 120"/>
                <a:gd name="T13" fmla="*/ 6 h 252"/>
                <a:gd name="T14" fmla="*/ 114 w 120"/>
                <a:gd name="T15" fmla="*/ 12 h 252"/>
                <a:gd name="T16" fmla="*/ 12 w 120"/>
                <a:gd name="T17" fmla="*/ 12 h 252"/>
                <a:gd name="T18" fmla="*/ 12 w 120"/>
                <a:gd name="T19" fmla="*/ 240 h 252"/>
                <a:gd name="T20" fmla="*/ 114 w 120"/>
                <a:gd name="T21" fmla="*/ 240 h 252"/>
                <a:gd name="T22" fmla="*/ 120 w 120"/>
                <a:gd name="T23" fmla="*/ 246 h 252"/>
                <a:gd name="T24" fmla="*/ 114 w 120"/>
                <a:gd name="T25" fmla="*/ 252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0" h="252">
                  <a:moveTo>
                    <a:pt x="114" y="252"/>
                  </a:moveTo>
                  <a:cubicBezTo>
                    <a:pt x="6" y="252"/>
                    <a:pt x="6" y="252"/>
                    <a:pt x="6" y="252"/>
                  </a:cubicBezTo>
                  <a:cubicBezTo>
                    <a:pt x="2" y="252"/>
                    <a:pt x="0" y="250"/>
                    <a:pt x="0" y="24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114" y="0"/>
                    <a:pt x="114" y="0"/>
                    <a:pt x="114" y="0"/>
                  </a:cubicBezTo>
                  <a:cubicBezTo>
                    <a:pt x="117" y="0"/>
                    <a:pt x="120" y="3"/>
                    <a:pt x="120" y="6"/>
                  </a:cubicBezTo>
                  <a:cubicBezTo>
                    <a:pt x="120" y="10"/>
                    <a:pt x="117" y="12"/>
                    <a:pt x="114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240"/>
                    <a:pt x="12" y="240"/>
                    <a:pt x="12" y="240"/>
                  </a:cubicBezTo>
                  <a:cubicBezTo>
                    <a:pt x="114" y="240"/>
                    <a:pt x="114" y="240"/>
                    <a:pt x="114" y="240"/>
                  </a:cubicBezTo>
                  <a:cubicBezTo>
                    <a:pt x="117" y="240"/>
                    <a:pt x="120" y="243"/>
                    <a:pt x="120" y="246"/>
                  </a:cubicBezTo>
                  <a:cubicBezTo>
                    <a:pt x="120" y="250"/>
                    <a:pt x="117" y="252"/>
                    <a:pt x="114" y="2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95" name="Freeform 219">
              <a:extLst>
                <a:ext uri="{FF2B5EF4-FFF2-40B4-BE49-F238E27FC236}">
                  <a16:creationId xmlns:a16="http://schemas.microsoft.com/office/drawing/2014/main" id="{9DD6E0C1-8D44-29A6-647B-186F2D0DF6F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2" y="3226"/>
              <a:ext cx="18" cy="195"/>
            </a:xfrm>
            <a:custGeom>
              <a:avLst/>
              <a:gdLst>
                <a:gd name="T0" fmla="*/ 6 w 12"/>
                <a:gd name="T1" fmla="*/ 132 h 132"/>
                <a:gd name="T2" fmla="*/ 0 w 12"/>
                <a:gd name="T3" fmla="*/ 126 h 132"/>
                <a:gd name="T4" fmla="*/ 0 w 12"/>
                <a:gd name="T5" fmla="*/ 6 h 132"/>
                <a:gd name="T6" fmla="*/ 6 w 12"/>
                <a:gd name="T7" fmla="*/ 0 h 132"/>
                <a:gd name="T8" fmla="*/ 12 w 12"/>
                <a:gd name="T9" fmla="*/ 6 h 132"/>
                <a:gd name="T10" fmla="*/ 12 w 12"/>
                <a:gd name="T11" fmla="*/ 126 h 132"/>
                <a:gd name="T12" fmla="*/ 6 w 12"/>
                <a:gd name="T13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132">
                  <a:moveTo>
                    <a:pt x="6" y="132"/>
                  </a:moveTo>
                  <a:cubicBezTo>
                    <a:pt x="2" y="132"/>
                    <a:pt x="0" y="130"/>
                    <a:pt x="0" y="12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126"/>
                    <a:pt x="12" y="126"/>
                    <a:pt x="12" y="126"/>
                  </a:cubicBezTo>
                  <a:cubicBezTo>
                    <a:pt x="12" y="130"/>
                    <a:pt x="9" y="132"/>
                    <a:pt x="6" y="1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96" name="Freeform 220">
              <a:extLst>
                <a:ext uri="{FF2B5EF4-FFF2-40B4-BE49-F238E27FC236}">
                  <a16:creationId xmlns:a16="http://schemas.microsoft.com/office/drawing/2014/main" id="{5B21A87C-374B-16DC-1C33-AD7D12CC383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2" y="2995"/>
              <a:ext cx="18" cy="142"/>
            </a:xfrm>
            <a:custGeom>
              <a:avLst/>
              <a:gdLst>
                <a:gd name="T0" fmla="*/ 6 w 12"/>
                <a:gd name="T1" fmla="*/ 96 h 96"/>
                <a:gd name="T2" fmla="*/ 0 w 12"/>
                <a:gd name="T3" fmla="*/ 90 h 96"/>
                <a:gd name="T4" fmla="*/ 0 w 12"/>
                <a:gd name="T5" fmla="*/ 6 h 96"/>
                <a:gd name="T6" fmla="*/ 6 w 12"/>
                <a:gd name="T7" fmla="*/ 0 h 96"/>
                <a:gd name="T8" fmla="*/ 12 w 12"/>
                <a:gd name="T9" fmla="*/ 6 h 96"/>
                <a:gd name="T10" fmla="*/ 12 w 12"/>
                <a:gd name="T11" fmla="*/ 90 h 96"/>
                <a:gd name="T12" fmla="*/ 6 w 12"/>
                <a:gd name="T13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96">
                  <a:moveTo>
                    <a:pt x="6" y="96"/>
                  </a:moveTo>
                  <a:cubicBezTo>
                    <a:pt x="2" y="96"/>
                    <a:pt x="0" y="94"/>
                    <a:pt x="0" y="9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90"/>
                    <a:pt x="12" y="90"/>
                    <a:pt x="12" y="90"/>
                  </a:cubicBezTo>
                  <a:cubicBezTo>
                    <a:pt x="12" y="94"/>
                    <a:pt x="9" y="96"/>
                    <a:pt x="6" y="9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97" name="Freeform 221">
              <a:extLst>
                <a:ext uri="{FF2B5EF4-FFF2-40B4-BE49-F238E27FC236}">
                  <a16:creationId xmlns:a16="http://schemas.microsoft.com/office/drawing/2014/main" id="{9CCCD950-9C3A-83B9-5451-C523FFD04A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4" y="3172"/>
              <a:ext cx="254" cy="63"/>
            </a:xfrm>
            <a:custGeom>
              <a:avLst/>
              <a:gdLst>
                <a:gd name="T0" fmla="*/ 165 w 172"/>
                <a:gd name="T1" fmla="*/ 42 h 42"/>
                <a:gd name="T2" fmla="*/ 161 w 172"/>
                <a:gd name="T3" fmla="*/ 41 h 42"/>
                <a:gd name="T4" fmla="*/ 86 w 172"/>
                <a:gd name="T5" fmla="*/ 12 h 42"/>
                <a:gd name="T6" fmla="*/ 11 w 172"/>
                <a:gd name="T7" fmla="*/ 40 h 42"/>
                <a:gd name="T8" fmla="*/ 2 w 172"/>
                <a:gd name="T9" fmla="*/ 40 h 42"/>
                <a:gd name="T10" fmla="*/ 3 w 172"/>
                <a:gd name="T11" fmla="*/ 31 h 42"/>
                <a:gd name="T12" fmla="*/ 86 w 172"/>
                <a:gd name="T13" fmla="*/ 0 h 42"/>
                <a:gd name="T14" fmla="*/ 169 w 172"/>
                <a:gd name="T15" fmla="*/ 32 h 42"/>
                <a:gd name="T16" fmla="*/ 170 w 172"/>
                <a:gd name="T17" fmla="*/ 40 h 42"/>
                <a:gd name="T18" fmla="*/ 165 w 172"/>
                <a:gd name="T19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2" h="42">
                  <a:moveTo>
                    <a:pt x="165" y="42"/>
                  </a:moveTo>
                  <a:cubicBezTo>
                    <a:pt x="164" y="42"/>
                    <a:pt x="162" y="42"/>
                    <a:pt x="161" y="41"/>
                  </a:cubicBezTo>
                  <a:cubicBezTo>
                    <a:pt x="140" y="22"/>
                    <a:pt x="113" y="12"/>
                    <a:pt x="86" y="12"/>
                  </a:cubicBezTo>
                  <a:cubicBezTo>
                    <a:pt x="58" y="12"/>
                    <a:pt x="32" y="22"/>
                    <a:pt x="11" y="40"/>
                  </a:cubicBezTo>
                  <a:cubicBezTo>
                    <a:pt x="8" y="42"/>
                    <a:pt x="4" y="42"/>
                    <a:pt x="2" y="40"/>
                  </a:cubicBezTo>
                  <a:cubicBezTo>
                    <a:pt x="0" y="37"/>
                    <a:pt x="0" y="33"/>
                    <a:pt x="3" y="31"/>
                  </a:cubicBezTo>
                  <a:cubicBezTo>
                    <a:pt x="26" y="11"/>
                    <a:pt x="55" y="0"/>
                    <a:pt x="86" y="0"/>
                  </a:cubicBezTo>
                  <a:cubicBezTo>
                    <a:pt x="116" y="0"/>
                    <a:pt x="146" y="11"/>
                    <a:pt x="169" y="32"/>
                  </a:cubicBezTo>
                  <a:cubicBezTo>
                    <a:pt x="172" y="34"/>
                    <a:pt x="172" y="38"/>
                    <a:pt x="170" y="40"/>
                  </a:cubicBezTo>
                  <a:cubicBezTo>
                    <a:pt x="168" y="42"/>
                    <a:pt x="167" y="42"/>
                    <a:pt x="165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</p:grpSp>
      <p:grpSp>
        <p:nvGrpSpPr>
          <p:cNvPr id="98" name="Group 52">
            <a:extLst>
              <a:ext uri="{FF2B5EF4-FFF2-40B4-BE49-F238E27FC236}">
                <a16:creationId xmlns:a16="http://schemas.microsoft.com/office/drawing/2014/main" id="{C2F15245-A8D3-C77D-BC6E-DAFAD76F8A0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732265" y="2370611"/>
            <a:ext cx="477159" cy="463359"/>
            <a:chOff x="6539" y="439"/>
            <a:chExt cx="426" cy="426"/>
          </a:xfrm>
          <a:solidFill>
            <a:srgbClr val="FFFFFF"/>
          </a:solidFill>
          <a:effectLst/>
        </p:grpSpPr>
        <p:sp>
          <p:nvSpPr>
            <p:cNvPr id="99" name="Freeform 53">
              <a:extLst>
                <a:ext uri="{FF2B5EF4-FFF2-40B4-BE49-F238E27FC236}">
                  <a16:creationId xmlns:a16="http://schemas.microsoft.com/office/drawing/2014/main" id="{D1E74463-76F6-9C18-E0EC-7329AD2631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9" y="439"/>
              <a:ext cx="426" cy="392"/>
            </a:xfrm>
            <a:custGeom>
              <a:avLst/>
              <a:gdLst>
                <a:gd name="T0" fmla="*/ 60 w 288"/>
                <a:gd name="T1" fmla="*/ 262 h 265"/>
                <a:gd name="T2" fmla="*/ 26 w 288"/>
                <a:gd name="T3" fmla="*/ 220 h 265"/>
                <a:gd name="T4" fmla="*/ 41 w 288"/>
                <a:gd name="T5" fmla="*/ 168 h 265"/>
                <a:gd name="T6" fmla="*/ 0 w 288"/>
                <a:gd name="T7" fmla="*/ 162 h 265"/>
                <a:gd name="T8" fmla="*/ 6 w 288"/>
                <a:gd name="T9" fmla="*/ 120 h 265"/>
                <a:gd name="T10" fmla="*/ 50 w 288"/>
                <a:gd name="T11" fmla="*/ 92 h 265"/>
                <a:gd name="T12" fmla="*/ 24 w 288"/>
                <a:gd name="T13" fmla="*/ 63 h 265"/>
                <a:gd name="T14" fmla="*/ 60 w 288"/>
                <a:gd name="T15" fmla="*/ 25 h 265"/>
                <a:gd name="T16" fmla="*/ 92 w 288"/>
                <a:gd name="T17" fmla="*/ 49 h 265"/>
                <a:gd name="T18" fmla="*/ 120 w 288"/>
                <a:gd name="T19" fmla="*/ 6 h 265"/>
                <a:gd name="T20" fmla="*/ 162 w 288"/>
                <a:gd name="T21" fmla="*/ 0 h 265"/>
                <a:gd name="T22" fmla="*/ 168 w 288"/>
                <a:gd name="T23" fmla="*/ 40 h 265"/>
                <a:gd name="T24" fmla="*/ 221 w 288"/>
                <a:gd name="T25" fmla="*/ 25 h 265"/>
                <a:gd name="T26" fmla="*/ 263 w 288"/>
                <a:gd name="T27" fmla="*/ 59 h 265"/>
                <a:gd name="T28" fmla="*/ 263 w 288"/>
                <a:gd name="T29" fmla="*/ 67 h 265"/>
                <a:gd name="T30" fmla="*/ 248 w 288"/>
                <a:gd name="T31" fmla="*/ 120 h 265"/>
                <a:gd name="T32" fmla="*/ 288 w 288"/>
                <a:gd name="T33" fmla="*/ 126 h 265"/>
                <a:gd name="T34" fmla="*/ 282 w 288"/>
                <a:gd name="T35" fmla="*/ 168 h 265"/>
                <a:gd name="T36" fmla="*/ 239 w 288"/>
                <a:gd name="T37" fmla="*/ 196 h 265"/>
                <a:gd name="T38" fmla="*/ 263 w 288"/>
                <a:gd name="T39" fmla="*/ 228 h 265"/>
                <a:gd name="T40" fmla="*/ 221 w 288"/>
                <a:gd name="T41" fmla="*/ 262 h 265"/>
                <a:gd name="T42" fmla="*/ 193 w 288"/>
                <a:gd name="T43" fmla="*/ 226 h 265"/>
                <a:gd name="T44" fmla="*/ 225 w 288"/>
                <a:gd name="T45" fmla="*/ 250 h 265"/>
                <a:gd name="T46" fmla="*/ 227 w 288"/>
                <a:gd name="T47" fmla="*/ 201 h 265"/>
                <a:gd name="T48" fmla="*/ 238 w 288"/>
                <a:gd name="T49" fmla="*/ 160 h 265"/>
                <a:gd name="T50" fmla="*/ 276 w 288"/>
                <a:gd name="T51" fmla="*/ 156 h 265"/>
                <a:gd name="T52" fmla="*/ 243 w 288"/>
                <a:gd name="T53" fmla="*/ 132 h 265"/>
                <a:gd name="T54" fmla="*/ 226 w 288"/>
                <a:gd name="T55" fmla="*/ 94 h 265"/>
                <a:gd name="T56" fmla="*/ 251 w 288"/>
                <a:gd name="T57" fmla="*/ 63 h 265"/>
                <a:gd name="T58" fmla="*/ 202 w 288"/>
                <a:gd name="T59" fmla="*/ 61 h 265"/>
                <a:gd name="T60" fmla="*/ 161 w 288"/>
                <a:gd name="T61" fmla="*/ 50 h 265"/>
                <a:gd name="T62" fmla="*/ 156 w 288"/>
                <a:gd name="T63" fmla="*/ 12 h 265"/>
                <a:gd name="T64" fmla="*/ 132 w 288"/>
                <a:gd name="T65" fmla="*/ 45 h 265"/>
                <a:gd name="T66" fmla="*/ 95 w 288"/>
                <a:gd name="T67" fmla="*/ 62 h 265"/>
                <a:gd name="T68" fmla="*/ 64 w 288"/>
                <a:gd name="T69" fmla="*/ 38 h 265"/>
                <a:gd name="T70" fmla="*/ 62 w 288"/>
                <a:gd name="T71" fmla="*/ 86 h 265"/>
                <a:gd name="T72" fmla="*/ 51 w 288"/>
                <a:gd name="T73" fmla="*/ 127 h 265"/>
                <a:gd name="T74" fmla="*/ 12 w 288"/>
                <a:gd name="T75" fmla="*/ 132 h 265"/>
                <a:gd name="T76" fmla="*/ 45 w 288"/>
                <a:gd name="T77" fmla="*/ 156 h 265"/>
                <a:gd name="T78" fmla="*/ 63 w 288"/>
                <a:gd name="T79" fmla="*/ 194 h 265"/>
                <a:gd name="T80" fmla="*/ 38 w 288"/>
                <a:gd name="T81" fmla="*/ 224 h 265"/>
                <a:gd name="T82" fmla="*/ 87 w 288"/>
                <a:gd name="T83" fmla="*/ 226 h 265"/>
                <a:gd name="T84" fmla="*/ 96 w 288"/>
                <a:gd name="T85" fmla="*/ 235 h 265"/>
                <a:gd name="T86" fmla="*/ 64 w 288"/>
                <a:gd name="T87" fmla="*/ 264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88" h="265">
                  <a:moveTo>
                    <a:pt x="64" y="264"/>
                  </a:moveTo>
                  <a:cubicBezTo>
                    <a:pt x="62" y="264"/>
                    <a:pt x="61" y="264"/>
                    <a:pt x="60" y="262"/>
                  </a:cubicBezTo>
                  <a:cubicBezTo>
                    <a:pt x="26" y="229"/>
                    <a:pt x="26" y="229"/>
                    <a:pt x="26" y="229"/>
                  </a:cubicBezTo>
                  <a:cubicBezTo>
                    <a:pt x="23" y="226"/>
                    <a:pt x="23" y="222"/>
                    <a:pt x="26" y="220"/>
                  </a:cubicBezTo>
                  <a:cubicBezTo>
                    <a:pt x="50" y="196"/>
                    <a:pt x="50" y="196"/>
                    <a:pt x="50" y="196"/>
                  </a:cubicBezTo>
                  <a:cubicBezTo>
                    <a:pt x="46" y="188"/>
                    <a:pt x="43" y="177"/>
                    <a:pt x="41" y="168"/>
                  </a:cubicBezTo>
                  <a:cubicBezTo>
                    <a:pt x="6" y="168"/>
                    <a:pt x="6" y="168"/>
                    <a:pt x="6" y="168"/>
                  </a:cubicBezTo>
                  <a:cubicBezTo>
                    <a:pt x="3" y="168"/>
                    <a:pt x="0" y="165"/>
                    <a:pt x="0" y="162"/>
                  </a:cubicBezTo>
                  <a:cubicBezTo>
                    <a:pt x="0" y="126"/>
                    <a:pt x="0" y="126"/>
                    <a:pt x="0" y="126"/>
                  </a:cubicBezTo>
                  <a:cubicBezTo>
                    <a:pt x="0" y="122"/>
                    <a:pt x="3" y="120"/>
                    <a:pt x="6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3" y="110"/>
                    <a:pt x="46" y="100"/>
                    <a:pt x="50" y="92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5" y="66"/>
                    <a:pt x="24" y="65"/>
                    <a:pt x="24" y="63"/>
                  </a:cubicBezTo>
                  <a:cubicBezTo>
                    <a:pt x="24" y="61"/>
                    <a:pt x="25" y="60"/>
                    <a:pt x="26" y="59"/>
                  </a:cubicBezTo>
                  <a:cubicBezTo>
                    <a:pt x="60" y="25"/>
                    <a:pt x="60" y="25"/>
                    <a:pt x="60" y="25"/>
                  </a:cubicBezTo>
                  <a:cubicBezTo>
                    <a:pt x="62" y="23"/>
                    <a:pt x="66" y="23"/>
                    <a:pt x="68" y="25"/>
                  </a:cubicBezTo>
                  <a:cubicBezTo>
                    <a:pt x="92" y="49"/>
                    <a:pt x="92" y="49"/>
                    <a:pt x="92" y="49"/>
                  </a:cubicBezTo>
                  <a:cubicBezTo>
                    <a:pt x="100" y="45"/>
                    <a:pt x="111" y="42"/>
                    <a:pt x="120" y="40"/>
                  </a:cubicBezTo>
                  <a:cubicBezTo>
                    <a:pt x="120" y="6"/>
                    <a:pt x="120" y="6"/>
                    <a:pt x="120" y="6"/>
                  </a:cubicBezTo>
                  <a:cubicBezTo>
                    <a:pt x="120" y="2"/>
                    <a:pt x="123" y="0"/>
                    <a:pt x="126" y="0"/>
                  </a:cubicBezTo>
                  <a:cubicBezTo>
                    <a:pt x="162" y="0"/>
                    <a:pt x="162" y="0"/>
                    <a:pt x="162" y="0"/>
                  </a:cubicBezTo>
                  <a:cubicBezTo>
                    <a:pt x="166" y="0"/>
                    <a:pt x="168" y="2"/>
                    <a:pt x="168" y="6"/>
                  </a:cubicBezTo>
                  <a:cubicBezTo>
                    <a:pt x="168" y="40"/>
                    <a:pt x="168" y="40"/>
                    <a:pt x="168" y="40"/>
                  </a:cubicBezTo>
                  <a:cubicBezTo>
                    <a:pt x="178" y="42"/>
                    <a:pt x="188" y="45"/>
                    <a:pt x="196" y="49"/>
                  </a:cubicBezTo>
                  <a:cubicBezTo>
                    <a:pt x="221" y="25"/>
                    <a:pt x="221" y="25"/>
                    <a:pt x="221" y="25"/>
                  </a:cubicBezTo>
                  <a:cubicBezTo>
                    <a:pt x="223" y="22"/>
                    <a:pt x="227" y="22"/>
                    <a:pt x="229" y="25"/>
                  </a:cubicBezTo>
                  <a:cubicBezTo>
                    <a:pt x="263" y="59"/>
                    <a:pt x="263" y="59"/>
                    <a:pt x="263" y="59"/>
                  </a:cubicBezTo>
                  <a:cubicBezTo>
                    <a:pt x="264" y="60"/>
                    <a:pt x="265" y="61"/>
                    <a:pt x="265" y="63"/>
                  </a:cubicBezTo>
                  <a:cubicBezTo>
                    <a:pt x="265" y="65"/>
                    <a:pt x="264" y="66"/>
                    <a:pt x="263" y="67"/>
                  </a:cubicBezTo>
                  <a:cubicBezTo>
                    <a:pt x="239" y="92"/>
                    <a:pt x="239" y="92"/>
                    <a:pt x="239" y="92"/>
                  </a:cubicBezTo>
                  <a:cubicBezTo>
                    <a:pt x="243" y="100"/>
                    <a:pt x="246" y="110"/>
                    <a:pt x="248" y="120"/>
                  </a:cubicBezTo>
                  <a:cubicBezTo>
                    <a:pt x="282" y="120"/>
                    <a:pt x="282" y="120"/>
                    <a:pt x="282" y="120"/>
                  </a:cubicBezTo>
                  <a:cubicBezTo>
                    <a:pt x="286" y="120"/>
                    <a:pt x="288" y="122"/>
                    <a:pt x="288" y="126"/>
                  </a:cubicBezTo>
                  <a:cubicBezTo>
                    <a:pt x="288" y="162"/>
                    <a:pt x="288" y="162"/>
                    <a:pt x="288" y="162"/>
                  </a:cubicBezTo>
                  <a:cubicBezTo>
                    <a:pt x="288" y="165"/>
                    <a:pt x="286" y="168"/>
                    <a:pt x="282" y="168"/>
                  </a:cubicBezTo>
                  <a:cubicBezTo>
                    <a:pt x="248" y="168"/>
                    <a:pt x="248" y="168"/>
                    <a:pt x="248" y="168"/>
                  </a:cubicBezTo>
                  <a:cubicBezTo>
                    <a:pt x="246" y="177"/>
                    <a:pt x="243" y="188"/>
                    <a:pt x="239" y="196"/>
                  </a:cubicBezTo>
                  <a:cubicBezTo>
                    <a:pt x="263" y="220"/>
                    <a:pt x="263" y="220"/>
                    <a:pt x="263" y="220"/>
                  </a:cubicBezTo>
                  <a:cubicBezTo>
                    <a:pt x="266" y="222"/>
                    <a:pt x="266" y="226"/>
                    <a:pt x="263" y="228"/>
                  </a:cubicBezTo>
                  <a:cubicBezTo>
                    <a:pt x="229" y="262"/>
                    <a:pt x="229" y="262"/>
                    <a:pt x="229" y="262"/>
                  </a:cubicBezTo>
                  <a:cubicBezTo>
                    <a:pt x="227" y="265"/>
                    <a:pt x="223" y="265"/>
                    <a:pt x="221" y="262"/>
                  </a:cubicBezTo>
                  <a:cubicBezTo>
                    <a:pt x="193" y="235"/>
                    <a:pt x="193" y="235"/>
                    <a:pt x="193" y="235"/>
                  </a:cubicBezTo>
                  <a:cubicBezTo>
                    <a:pt x="191" y="233"/>
                    <a:pt x="191" y="229"/>
                    <a:pt x="193" y="226"/>
                  </a:cubicBezTo>
                  <a:cubicBezTo>
                    <a:pt x="196" y="224"/>
                    <a:pt x="199" y="224"/>
                    <a:pt x="202" y="226"/>
                  </a:cubicBezTo>
                  <a:cubicBezTo>
                    <a:pt x="225" y="250"/>
                    <a:pt x="225" y="250"/>
                    <a:pt x="225" y="250"/>
                  </a:cubicBezTo>
                  <a:cubicBezTo>
                    <a:pt x="251" y="224"/>
                    <a:pt x="251" y="224"/>
                    <a:pt x="251" y="224"/>
                  </a:cubicBezTo>
                  <a:cubicBezTo>
                    <a:pt x="227" y="201"/>
                    <a:pt x="227" y="201"/>
                    <a:pt x="227" y="201"/>
                  </a:cubicBezTo>
                  <a:cubicBezTo>
                    <a:pt x="225" y="199"/>
                    <a:pt x="225" y="196"/>
                    <a:pt x="226" y="194"/>
                  </a:cubicBezTo>
                  <a:cubicBezTo>
                    <a:pt x="232" y="185"/>
                    <a:pt x="236" y="167"/>
                    <a:pt x="238" y="160"/>
                  </a:cubicBezTo>
                  <a:cubicBezTo>
                    <a:pt x="238" y="158"/>
                    <a:pt x="241" y="156"/>
                    <a:pt x="243" y="156"/>
                  </a:cubicBezTo>
                  <a:cubicBezTo>
                    <a:pt x="276" y="156"/>
                    <a:pt x="276" y="156"/>
                    <a:pt x="276" y="156"/>
                  </a:cubicBezTo>
                  <a:cubicBezTo>
                    <a:pt x="276" y="132"/>
                    <a:pt x="276" y="132"/>
                    <a:pt x="276" y="132"/>
                  </a:cubicBezTo>
                  <a:cubicBezTo>
                    <a:pt x="243" y="132"/>
                    <a:pt x="243" y="132"/>
                    <a:pt x="243" y="132"/>
                  </a:cubicBezTo>
                  <a:cubicBezTo>
                    <a:pt x="241" y="132"/>
                    <a:pt x="238" y="130"/>
                    <a:pt x="238" y="127"/>
                  </a:cubicBezTo>
                  <a:cubicBezTo>
                    <a:pt x="236" y="120"/>
                    <a:pt x="232" y="103"/>
                    <a:pt x="226" y="94"/>
                  </a:cubicBezTo>
                  <a:cubicBezTo>
                    <a:pt x="225" y="91"/>
                    <a:pt x="225" y="88"/>
                    <a:pt x="227" y="86"/>
                  </a:cubicBezTo>
                  <a:cubicBezTo>
                    <a:pt x="251" y="63"/>
                    <a:pt x="251" y="63"/>
                    <a:pt x="251" y="63"/>
                  </a:cubicBezTo>
                  <a:cubicBezTo>
                    <a:pt x="225" y="38"/>
                    <a:pt x="225" y="38"/>
                    <a:pt x="225" y="38"/>
                  </a:cubicBezTo>
                  <a:cubicBezTo>
                    <a:pt x="202" y="61"/>
                    <a:pt x="202" y="61"/>
                    <a:pt x="202" y="61"/>
                  </a:cubicBezTo>
                  <a:cubicBezTo>
                    <a:pt x="200" y="63"/>
                    <a:pt x="197" y="63"/>
                    <a:pt x="194" y="62"/>
                  </a:cubicBezTo>
                  <a:cubicBezTo>
                    <a:pt x="186" y="57"/>
                    <a:pt x="172" y="53"/>
                    <a:pt x="161" y="50"/>
                  </a:cubicBezTo>
                  <a:cubicBezTo>
                    <a:pt x="158" y="50"/>
                    <a:pt x="156" y="47"/>
                    <a:pt x="156" y="45"/>
                  </a:cubicBezTo>
                  <a:cubicBezTo>
                    <a:pt x="156" y="12"/>
                    <a:pt x="156" y="12"/>
                    <a:pt x="156" y="12"/>
                  </a:cubicBezTo>
                  <a:cubicBezTo>
                    <a:pt x="132" y="12"/>
                    <a:pt x="132" y="12"/>
                    <a:pt x="132" y="12"/>
                  </a:cubicBezTo>
                  <a:cubicBezTo>
                    <a:pt x="132" y="45"/>
                    <a:pt x="132" y="45"/>
                    <a:pt x="132" y="45"/>
                  </a:cubicBezTo>
                  <a:cubicBezTo>
                    <a:pt x="132" y="47"/>
                    <a:pt x="131" y="50"/>
                    <a:pt x="128" y="50"/>
                  </a:cubicBezTo>
                  <a:cubicBezTo>
                    <a:pt x="117" y="53"/>
                    <a:pt x="103" y="57"/>
                    <a:pt x="95" y="62"/>
                  </a:cubicBezTo>
                  <a:cubicBezTo>
                    <a:pt x="92" y="63"/>
                    <a:pt x="89" y="63"/>
                    <a:pt x="87" y="61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38" y="63"/>
                    <a:pt x="38" y="63"/>
                    <a:pt x="38" y="63"/>
                  </a:cubicBezTo>
                  <a:cubicBezTo>
                    <a:pt x="62" y="86"/>
                    <a:pt x="62" y="86"/>
                    <a:pt x="62" y="86"/>
                  </a:cubicBezTo>
                  <a:cubicBezTo>
                    <a:pt x="64" y="88"/>
                    <a:pt x="64" y="91"/>
                    <a:pt x="63" y="94"/>
                  </a:cubicBezTo>
                  <a:cubicBezTo>
                    <a:pt x="57" y="103"/>
                    <a:pt x="53" y="120"/>
                    <a:pt x="51" y="127"/>
                  </a:cubicBezTo>
                  <a:cubicBezTo>
                    <a:pt x="51" y="130"/>
                    <a:pt x="48" y="132"/>
                    <a:pt x="45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2" y="156"/>
                    <a:pt x="12" y="156"/>
                    <a:pt x="12" y="156"/>
                  </a:cubicBezTo>
                  <a:cubicBezTo>
                    <a:pt x="45" y="156"/>
                    <a:pt x="45" y="156"/>
                    <a:pt x="45" y="156"/>
                  </a:cubicBezTo>
                  <a:cubicBezTo>
                    <a:pt x="48" y="156"/>
                    <a:pt x="51" y="158"/>
                    <a:pt x="51" y="160"/>
                  </a:cubicBezTo>
                  <a:cubicBezTo>
                    <a:pt x="53" y="167"/>
                    <a:pt x="57" y="185"/>
                    <a:pt x="63" y="194"/>
                  </a:cubicBezTo>
                  <a:cubicBezTo>
                    <a:pt x="64" y="196"/>
                    <a:pt x="64" y="199"/>
                    <a:pt x="62" y="201"/>
                  </a:cubicBezTo>
                  <a:cubicBezTo>
                    <a:pt x="38" y="224"/>
                    <a:pt x="38" y="224"/>
                    <a:pt x="38" y="224"/>
                  </a:cubicBezTo>
                  <a:cubicBezTo>
                    <a:pt x="64" y="250"/>
                    <a:pt x="64" y="250"/>
                    <a:pt x="64" y="250"/>
                  </a:cubicBezTo>
                  <a:cubicBezTo>
                    <a:pt x="87" y="226"/>
                    <a:pt x="87" y="226"/>
                    <a:pt x="87" y="226"/>
                  </a:cubicBezTo>
                  <a:cubicBezTo>
                    <a:pt x="89" y="224"/>
                    <a:pt x="93" y="224"/>
                    <a:pt x="96" y="226"/>
                  </a:cubicBezTo>
                  <a:cubicBezTo>
                    <a:pt x="98" y="229"/>
                    <a:pt x="98" y="233"/>
                    <a:pt x="96" y="235"/>
                  </a:cubicBezTo>
                  <a:cubicBezTo>
                    <a:pt x="68" y="262"/>
                    <a:pt x="68" y="262"/>
                    <a:pt x="68" y="262"/>
                  </a:cubicBezTo>
                  <a:cubicBezTo>
                    <a:pt x="67" y="264"/>
                    <a:pt x="65" y="264"/>
                    <a:pt x="64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100" name="Freeform 54">
              <a:extLst>
                <a:ext uri="{FF2B5EF4-FFF2-40B4-BE49-F238E27FC236}">
                  <a16:creationId xmlns:a16="http://schemas.microsoft.com/office/drawing/2014/main" id="{DA015CE2-9D34-9A7F-FB97-7F3EA4001E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7" y="794"/>
              <a:ext cx="71" cy="18"/>
            </a:xfrm>
            <a:custGeom>
              <a:avLst/>
              <a:gdLst>
                <a:gd name="T0" fmla="*/ 42 w 48"/>
                <a:gd name="T1" fmla="*/ 12 h 12"/>
                <a:gd name="T2" fmla="*/ 6 w 48"/>
                <a:gd name="T3" fmla="*/ 12 h 12"/>
                <a:gd name="T4" fmla="*/ 0 w 48"/>
                <a:gd name="T5" fmla="*/ 6 h 12"/>
                <a:gd name="T6" fmla="*/ 6 w 48"/>
                <a:gd name="T7" fmla="*/ 0 h 12"/>
                <a:gd name="T8" fmla="*/ 42 w 48"/>
                <a:gd name="T9" fmla="*/ 0 h 12"/>
                <a:gd name="T10" fmla="*/ 48 w 48"/>
                <a:gd name="T11" fmla="*/ 6 h 12"/>
                <a:gd name="T12" fmla="*/ 42 w 48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12">
                  <a:moveTo>
                    <a:pt x="42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6" y="0"/>
                    <a:pt x="48" y="2"/>
                    <a:pt x="48" y="6"/>
                  </a:cubicBezTo>
                  <a:cubicBezTo>
                    <a:pt x="48" y="9"/>
                    <a:pt x="46" y="12"/>
                    <a:pt x="4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101" name="Freeform 55">
              <a:extLst>
                <a:ext uri="{FF2B5EF4-FFF2-40B4-BE49-F238E27FC236}">
                  <a16:creationId xmlns:a16="http://schemas.microsoft.com/office/drawing/2014/main" id="{13A2524C-1D4D-4016-4331-2417A5FEAA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7" y="830"/>
              <a:ext cx="71" cy="17"/>
            </a:xfrm>
            <a:custGeom>
              <a:avLst/>
              <a:gdLst>
                <a:gd name="T0" fmla="*/ 42 w 48"/>
                <a:gd name="T1" fmla="*/ 12 h 12"/>
                <a:gd name="T2" fmla="*/ 6 w 48"/>
                <a:gd name="T3" fmla="*/ 12 h 12"/>
                <a:gd name="T4" fmla="*/ 0 w 48"/>
                <a:gd name="T5" fmla="*/ 6 h 12"/>
                <a:gd name="T6" fmla="*/ 6 w 48"/>
                <a:gd name="T7" fmla="*/ 0 h 12"/>
                <a:gd name="T8" fmla="*/ 42 w 48"/>
                <a:gd name="T9" fmla="*/ 0 h 12"/>
                <a:gd name="T10" fmla="*/ 48 w 48"/>
                <a:gd name="T11" fmla="*/ 6 h 12"/>
                <a:gd name="T12" fmla="*/ 42 w 48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12">
                  <a:moveTo>
                    <a:pt x="42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6" y="0"/>
                    <a:pt x="48" y="2"/>
                    <a:pt x="48" y="6"/>
                  </a:cubicBezTo>
                  <a:cubicBezTo>
                    <a:pt x="48" y="9"/>
                    <a:pt x="46" y="12"/>
                    <a:pt x="4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102" name="Freeform 56">
              <a:extLst>
                <a:ext uri="{FF2B5EF4-FFF2-40B4-BE49-F238E27FC236}">
                  <a16:creationId xmlns:a16="http://schemas.microsoft.com/office/drawing/2014/main" id="{A28E8C69-6833-2055-4468-E23A53D3074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3" y="830"/>
              <a:ext cx="18" cy="35"/>
            </a:xfrm>
            <a:custGeom>
              <a:avLst/>
              <a:gdLst>
                <a:gd name="T0" fmla="*/ 6 w 12"/>
                <a:gd name="T1" fmla="*/ 24 h 24"/>
                <a:gd name="T2" fmla="*/ 0 w 12"/>
                <a:gd name="T3" fmla="*/ 18 h 24"/>
                <a:gd name="T4" fmla="*/ 0 w 12"/>
                <a:gd name="T5" fmla="*/ 6 h 24"/>
                <a:gd name="T6" fmla="*/ 6 w 12"/>
                <a:gd name="T7" fmla="*/ 0 h 24"/>
                <a:gd name="T8" fmla="*/ 12 w 12"/>
                <a:gd name="T9" fmla="*/ 6 h 24"/>
                <a:gd name="T10" fmla="*/ 12 w 12"/>
                <a:gd name="T11" fmla="*/ 18 h 24"/>
                <a:gd name="T12" fmla="*/ 6 w 12"/>
                <a:gd name="T13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24">
                  <a:moveTo>
                    <a:pt x="6" y="24"/>
                  </a:moveTo>
                  <a:cubicBezTo>
                    <a:pt x="3" y="24"/>
                    <a:pt x="0" y="21"/>
                    <a:pt x="0" y="1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10" y="0"/>
                    <a:pt x="12" y="2"/>
                    <a:pt x="12" y="6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21"/>
                    <a:pt x="10" y="24"/>
                    <a:pt x="6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103" name="Freeform 57">
              <a:extLst>
                <a:ext uri="{FF2B5EF4-FFF2-40B4-BE49-F238E27FC236}">
                  <a16:creationId xmlns:a16="http://schemas.microsoft.com/office/drawing/2014/main" id="{B4E87255-44AB-1C76-FEAE-4886CABAB5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40" y="545"/>
              <a:ext cx="226" cy="231"/>
            </a:xfrm>
            <a:custGeom>
              <a:avLst/>
              <a:gdLst>
                <a:gd name="T0" fmla="*/ 94 w 153"/>
                <a:gd name="T1" fmla="*/ 156 h 156"/>
                <a:gd name="T2" fmla="*/ 58 w 153"/>
                <a:gd name="T3" fmla="*/ 156 h 156"/>
                <a:gd name="T4" fmla="*/ 52 w 153"/>
                <a:gd name="T5" fmla="*/ 150 h 156"/>
                <a:gd name="T6" fmla="*/ 52 w 153"/>
                <a:gd name="T7" fmla="*/ 140 h 156"/>
                <a:gd name="T8" fmla="*/ 0 w 153"/>
                <a:gd name="T9" fmla="*/ 72 h 156"/>
                <a:gd name="T10" fmla="*/ 76 w 153"/>
                <a:gd name="T11" fmla="*/ 0 h 156"/>
                <a:gd name="T12" fmla="*/ 153 w 153"/>
                <a:gd name="T13" fmla="*/ 72 h 156"/>
                <a:gd name="T14" fmla="*/ 100 w 153"/>
                <a:gd name="T15" fmla="*/ 140 h 156"/>
                <a:gd name="T16" fmla="*/ 100 w 153"/>
                <a:gd name="T17" fmla="*/ 150 h 156"/>
                <a:gd name="T18" fmla="*/ 94 w 153"/>
                <a:gd name="T19" fmla="*/ 156 h 156"/>
                <a:gd name="T20" fmla="*/ 64 w 153"/>
                <a:gd name="T21" fmla="*/ 144 h 156"/>
                <a:gd name="T22" fmla="*/ 88 w 153"/>
                <a:gd name="T23" fmla="*/ 144 h 156"/>
                <a:gd name="T24" fmla="*/ 88 w 153"/>
                <a:gd name="T25" fmla="*/ 136 h 156"/>
                <a:gd name="T26" fmla="*/ 93 w 153"/>
                <a:gd name="T27" fmla="*/ 130 h 156"/>
                <a:gd name="T28" fmla="*/ 141 w 153"/>
                <a:gd name="T29" fmla="*/ 72 h 156"/>
                <a:gd name="T30" fmla="*/ 76 w 153"/>
                <a:gd name="T31" fmla="*/ 12 h 156"/>
                <a:gd name="T32" fmla="*/ 12 w 153"/>
                <a:gd name="T33" fmla="*/ 72 h 156"/>
                <a:gd name="T34" fmla="*/ 60 w 153"/>
                <a:gd name="T35" fmla="*/ 130 h 156"/>
                <a:gd name="T36" fmla="*/ 64 w 153"/>
                <a:gd name="T37" fmla="*/ 136 h 156"/>
                <a:gd name="T38" fmla="*/ 64 w 153"/>
                <a:gd name="T39" fmla="*/ 144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3" h="156">
                  <a:moveTo>
                    <a:pt x="94" y="156"/>
                  </a:moveTo>
                  <a:cubicBezTo>
                    <a:pt x="58" y="156"/>
                    <a:pt x="58" y="156"/>
                    <a:pt x="58" y="156"/>
                  </a:cubicBezTo>
                  <a:cubicBezTo>
                    <a:pt x="55" y="156"/>
                    <a:pt x="52" y="153"/>
                    <a:pt x="52" y="150"/>
                  </a:cubicBezTo>
                  <a:cubicBezTo>
                    <a:pt x="52" y="140"/>
                    <a:pt x="52" y="140"/>
                    <a:pt x="52" y="140"/>
                  </a:cubicBezTo>
                  <a:cubicBezTo>
                    <a:pt x="21" y="130"/>
                    <a:pt x="0" y="103"/>
                    <a:pt x="0" y="72"/>
                  </a:cubicBezTo>
                  <a:cubicBezTo>
                    <a:pt x="0" y="32"/>
                    <a:pt x="34" y="0"/>
                    <a:pt x="76" y="0"/>
                  </a:cubicBezTo>
                  <a:cubicBezTo>
                    <a:pt x="119" y="0"/>
                    <a:pt x="153" y="32"/>
                    <a:pt x="153" y="72"/>
                  </a:cubicBezTo>
                  <a:cubicBezTo>
                    <a:pt x="153" y="103"/>
                    <a:pt x="132" y="130"/>
                    <a:pt x="100" y="140"/>
                  </a:cubicBezTo>
                  <a:cubicBezTo>
                    <a:pt x="100" y="150"/>
                    <a:pt x="100" y="150"/>
                    <a:pt x="100" y="150"/>
                  </a:cubicBezTo>
                  <a:cubicBezTo>
                    <a:pt x="100" y="153"/>
                    <a:pt x="98" y="156"/>
                    <a:pt x="94" y="156"/>
                  </a:cubicBezTo>
                  <a:close/>
                  <a:moveTo>
                    <a:pt x="64" y="144"/>
                  </a:moveTo>
                  <a:cubicBezTo>
                    <a:pt x="88" y="144"/>
                    <a:pt x="88" y="144"/>
                    <a:pt x="88" y="144"/>
                  </a:cubicBezTo>
                  <a:cubicBezTo>
                    <a:pt x="88" y="136"/>
                    <a:pt x="88" y="136"/>
                    <a:pt x="88" y="136"/>
                  </a:cubicBezTo>
                  <a:cubicBezTo>
                    <a:pt x="88" y="133"/>
                    <a:pt x="90" y="131"/>
                    <a:pt x="93" y="130"/>
                  </a:cubicBezTo>
                  <a:cubicBezTo>
                    <a:pt x="121" y="123"/>
                    <a:pt x="141" y="99"/>
                    <a:pt x="141" y="72"/>
                  </a:cubicBezTo>
                  <a:cubicBezTo>
                    <a:pt x="141" y="39"/>
                    <a:pt x="112" y="12"/>
                    <a:pt x="76" y="12"/>
                  </a:cubicBezTo>
                  <a:cubicBezTo>
                    <a:pt x="41" y="12"/>
                    <a:pt x="12" y="39"/>
                    <a:pt x="12" y="72"/>
                  </a:cubicBezTo>
                  <a:cubicBezTo>
                    <a:pt x="12" y="99"/>
                    <a:pt x="32" y="123"/>
                    <a:pt x="60" y="130"/>
                  </a:cubicBezTo>
                  <a:cubicBezTo>
                    <a:pt x="63" y="131"/>
                    <a:pt x="64" y="133"/>
                    <a:pt x="64" y="136"/>
                  </a:cubicBezTo>
                  <a:lnTo>
                    <a:pt x="64" y="1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</p:grpSp>
      <p:grpSp>
        <p:nvGrpSpPr>
          <p:cNvPr id="104" name="Group 77">
            <a:extLst>
              <a:ext uri="{FF2B5EF4-FFF2-40B4-BE49-F238E27FC236}">
                <a16:creationId xmlns:a16="http://schemas.microsoft.com/office/drawing/2014/main" id="{A6A6B6A2-BC34-57A5-832F-A8AF4911F9C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464344" y="2405175"/>
            <a:ext cx="556552" cy="462003"/>
            <a:chOff x="3613" y="1954"/>
            <a:chExt cx="434" cy="371"/>
          </a:xfrm>
          <a:solidFill>
            <a:srgbClr val="FFFFFF"/>
          </a:solidFill>
          <a:effectLst/>
        </p:grpSpPr>
        <p:sp>
          <p:nvSpPr>
            <p:cNvPr id="105" name="Freeform 78">
              <a:extLst>
                <a:ext uri="{FF2B5EF4-FFF2-40B4-BE49-F238E27FC236}">
                  <a16:creationId xmlns:a16="http://schemas.microsoft.com/office/drawing/2014/main" id="{7E995AA6-5121-FEBA-4F4B-7F9A0889AE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14" y="2078"/>
              <a:ext cx="343" cy="247"/>
            </a:xfrm>
            <a:custGeom>
              <a:avLst/>
              <a:gdLst>
                <a:gd name="T0" fmla="*/ 224 w 224"/>
                <a:gd name="T1" fmla="*/ 109 h 165"/>
                <a:gd name="T2" fmla="*/ 224 w 224"/>
                <a:gd name="T3" fmla="*/ 108 h 165"/>
                <a:gd name="T4" fmla="*/ 224 w 224"/>
                <a:gd name="T5" fmla="*/ 107 h 165"/>
                <a:gd name="T6" fmla="*/ 223 w 224"/>
                <a:gd name="T7" fmla="*/ 107 h 165"/>
                <a:gd name="T8" fmla="*/ 223 w 224"/>
                <a:gd name="T9" fmla="*/ 106 h 165"/>
                <a:gd name="T10" fmla="*/ 175 w 224"/>
                <a:gd name="T11" fmla="*/ 58 h 165"/>
                <a:gd name="T12" fmla="*/ 170 w 224"/>
                <a:gd name="T13" fmla="*/ 56 h 165"/>
                <a:gd name="T14" fmla="*/ 166 w 224"/>
                <a:gd name="T15" fmla="*/ 58 h 165"/>
                <a:gd name="T16" fmla="*/ 166 w 224"/>
                <a:gd name="T17" fmla="*/ 67 h 165"/>
                <a:gd name="T18" fmla="*/ 204 w 224"/>
                <a:gd name="T19" fmla="*/ 104 h 165"/>
                <a:gd name="T20" fmla="*/ 48 w 224"/>
                <a:gd name="T21" fmla="*/ 104 h 165"/>
                <a:gd name="T22" fmla="*/ 12 w 224"/>
                <a:gd name="T23" fmla="*/ 68 h 165"/>
                <a:gd name="T24" fmla="*/ 48 w 224"/>
                <a:gd name="T25" fmla="*/ 32 h 165"/>
                <a:gd name="T26" fmla="*/ 111 w 224"/>
                <a:gd name="T27" fmla="*/ 32 h 165"/>
                <a:gd name="T28" fmla="*/ 111 w 224"/>
                <a:gd name="T29" fmla="*/ 44 h 165"/>
                <a:gd name="T30" fmla="*/ 117 w 224"/>
                <a:gd name="T31" fmla="*/ 50 h 165"/>
                <a:gd name="T32" fmla="*/ 155 w 224"/>
                <a:gd name="T33" fmla="*/ 50 h 165"/>
                <a:gd name="T34" fmla="*/ 161 w 224"/>
                <a:gd name="T35" fmla="*/ 44 h 165"/>
                <a:gd name="T36" fmla="*/ 161 w 224"/>
                <a:gd name="T37" fmla="*/ 6 h 165"/>
                <a:gd name="T38" fmla="*/ 155 w 224"/>
                <a:gd name="T39" fmla="*/ 0 h 165"/>
                <a:gd name="T40" fmla="*/ 117 w 224"/>
                <a:gd name="T41" fmla="*/ 0 h 165"/>
                <a:gd name="T42" fmla="*/ 111 w 224"/>
                <a:gd name="T43" fmla="*/ 6 h 165"/>
                <a:gd name="T44" fmla="*/ 111 w 224"/>
                <a:gd name="T45" fmla="*/ 21 h 165"/>
                <a:gd name="T46" fmla="*/ 48 w 224"/>
                <a:gd name="T47" fmla="*/ 21 h 165"/>
                <a:gd name="T48" fmla="*/ 0 w 224"/>
                <a:gd name="T49" fmla="*/ 68 h 165"/>
                <a:gd name="T50" fmla="*/ 48 w 224"/>
                <a:gd name="T51" fmla="*/ 116 h 165"/>
                <a:gd name="T52" fmla="*/ 204 w 224"/>
                <a:gd name="T53" fmla="*/ 116 h 165"/>
                <a:gd name="T54" fmla="*/ 166 w 224"/>
                <a:gd name="T55" fmla="*/ 154 h 165"/>
                <a:gd name="T56" fmla="*/ 166 w 224"/>
                <a:gd name="T57" fmla="*/ 163 h 165"/>
                <a:gd name="T58" fmla="*/ 175 w 224"/>
                <a:gd name="T59" fmla="*/ 163 h 165"/>
                <a:gd name="T60" fmla="*/ 223 w 224"/>
                <a:gd name="T61" fmla="*/ 115 h 165"/>
                <a:gd name="T62" fmla="*/ 223 w 224"/>
                <a:gd name="T63" fmla="*/ 114 h 165"/>
                <a:gd name="T64" fmla="*/ 224 w 224"/>
                <a:gd name="T65" fmla="*/ 113 h 165"/>
                <a:gd name="T66" fmla="*/ 224 w 224"/>
                <a:gd name="T67" fmla="*/ 113 h 165"/>
                <a:gd name="T68" fmla="*/ 224 w 224"/>
                <a:gd name="T69" fmla="*/ 112 h 165"/>
                <a:gd name="T70" fmla="*/ 224 w 224"/>
                <a:gd name="T71" fmla="*/ 112 h 165"/>
                <a:gd name="T72" fmla="*/ 224 w 224"/>
                <a:gd name="T73" fmla="*/ 109 h 165"/>
                <a:gd name="T74" fmla="*/ 224 w 224"/>
                <a:gd name="T75" fmla="*/ 109 h 165"/>
                <a:gd name="T76" fmla="*/ 122 w 224"/>
                <a:gd name="T77" fmla="*/ 12 h 165"/>
                <a:gd name="T78" fmla="*/ 149 w 224"/>
                <a:gd name="T79" fmla="*/ 12 h 165"/>
                <a:gd name="T80" fmla="*/ 149 w 224"/>
                <a:gd name="T81" fmla="*/ 38 h 165"/>
                <a:gd name="T82" fmla="*/ 122 w 224"/>
                <a:gd name="T83" fmla="*/ 38 h 165"/>
                <a:gd name="T84" fmla="*/ 122 w 224"/>
                <a:gd name="T85" fmla="*/ 12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24" h="165">
                  <a:moveTo>
                    <a:pt x="224" y="109"/>
                  </a:moveTo>
                  <a:cubicBezTo>
                    <a:pt x="224" y="108"/>
                    <a:pt x="224" y="108"/>
                    <a:pt x="224" y="108"/>
                  </a:cubicBezTo>
                  <a:cubicBezTo>
                    <a:pt x="224" y="108"/>
                    <a:pt x="224" y="108"/>
                    <a:pt x="224" y="107"/>
                  </a:cubicBezTo>
                  <a:cubicBezTo>
                    <a:pt x="224" y="107"/>
                    <a:pt x="223" y="107"/>
                    <a:pt x="223" y="107"/>
                  </a:cubicBezTo>
                  <a:cubicBezTo>
                    <a:pt x="223" y="107"/>
                    <a:pt x="223" y="106"/>
                    <a:pt x="223" y="106"/>
                  </a:cubicBezTo>
                  <a:cubicBezTo>
                    <a:pt x="175" y="58"/>
                    <a:pt x="175" y="58"/>
                    <a:pt x="175" y="58"/>
                  </a:cubicBezTo>
                  <a:cubicBezTo>
                    <a:pt x="174" y="57"/>
                    <a:pt x="172" y="56"/>
                    <a:pt x="170" y="56"/>
                  </a:cubicBezTo>
                  <a:cubicBezTo>
                    <a:pt x="169" y="56"/>
                    <a:pt x="167" y="57"/>
                    <a:pt x="166" y="58"/>
                  </a:cubicBezTo>
                  <a:cubicBezTo>
                    <a:pt x="164" y="61"/>
                    <a:pt x="164" y="64"/>
                    <a:pt x="166" y="67"/>
                  </a:cubicBezTo>
                  <a:cubicBezTo>
                    <a:pt x="204" y="104"/>
                    <a:pt x="204" y="104"/>
                    <a:pt x="204" y="104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28" y="104"/>
                    <a:pt x="12" y="88"/>
                    <a:pt x="12" y="68"/>
                  </a:cubicBezTo>
                  <a:cubicBezTo>
                    <a:pt x="12" y="49"/>
                    <a:pt x="28" y="32"/>
                    <a:pt x="48" y="32"/>
                  </a:cubicBezTo>
                  <a:cubicBezTo>
                    <a:pt x="111" y="32"/>
                    <a:pt x="111" y="32"/>
                    <a:pt x="111" y="32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11" y="48"/>
                    <a:pt x="113" y="50"/>
                    <a:pt x="117" y="50"/>
                  </a:cubicBezTo>
                  <a:cubicBezTo>
                    <a:pt x="155" y="50"/>
                    <a:pt x="155" y="50"/>
                    <a:pt x="155" y="50"/>
                  </a:cubicBezTo>
                  <a:cubicBezTo>
                    <a:pt x="158" y="50"/>
                    <a:pt x="161" y="48"/>
                    <a:pt x="161" y="4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3"/>
                    <a:pt x="158" y="0"/>
                    <a:pt x="155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13" y="0"/>
                    <a:pt x="111" y="3"/>
                    <a:pt x="111" y="6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21" y="21"/>
                    <a:pt x="0" y="42"/>
                    <a:pt x="0" y="68"/>
                  </a:cubicBezTo>
                  <a:cubicBezTo>
                    <a:pt x="0" y="95"/>
                    <a:pt x="21" y="116"/>
                    <a:pt x="48" y="116"/>
                  </a:cubicBezTo>
                  <a:cubicBezTo>
                    <a:pt x="204" y="116"/>
                    <a:pt x="204" y="116"/>
                    <a:pt x="204" y="116"/>
                  </a:cubicBezTo>
                  <a:cubicBezTo>
                    <a:pt x="166" y="154"/>
                    <a:pt x="166" y="154"/>
                    <a:pt x="166" y="154"/>
                  </a:cubicBezTo>
                  <a:cubicBezTo>
                    <a:pt x="164" y="156"/>
                    <a:pt x="164" y="160"/>
                    <a:pt x="166" y="163"/>
                  </a:cubicBezTo>
                  <a:cubicBezTo>
                    <a:pt x="169" y="165"/>
                    <a:pt x="172" y="165"/>
                    <a:pt x="175" y="163"/>
                  </a:cubicBezTo>
                  <a:cubicBezTo>
                    <a:pt x="223" y="115"/>
                    <a:pt x="223" y="115"/>
                    <a:pt x="223" y="115"/>
                  </a:cubicBezTo>
                  <a:cubicBezTo>
                    <a:pt x="223" y="114"/>
                    <a:pt x="223" y="114"/>
                    <a:pt x="223" y="114"/>
                  </a:cubicBezTo>
                  <a:cubicBezTo>
                    <a:pt x="223" y="114"/>
                    <a:pt x="224" y="113"/>
                    <a:pt x="224" y="113"/>
                  </a:cubicBezTo>
                  <a:cubicBezTo>
                    <a:pt x="224" y="113"/>
                    <a:pt x="224" y="113"/>
                    <a:pt x="224" y="113"/>
                  </a:cubicBezTo>
                  <a:cubicBezTo>
                    <a:pt x="224" y="113"/>
                    <a:pt x="224" y="112"/>
                    <a:pt x="224" y="112"/>
                  </a:cubicBezTo>
                  <a:cubicBezTo>
                    <a:pt x="224" y="112"/>
                    <a:pt x="224" y="112"/>
                    <a:pt x="224" y="112"/>
                  </a:cubicBezTo>
                  <a:cubicBezTo>
                    <a:pt x="224" y="111"/>
                    <a:pt x="224" y="110"/>
                    <a:pt x="224" y="109"/>
                  </a:cubicBezTo>
                  <a:cubicBezTo>
                    <a:pt x="224" y="109"/>
                    <a:pt x="224" y="109"/>
                    <a:pt x="224" y="109"/>
                  </a:cubicBezTo>
                  <a:close/>
                  <a:moveTo>
                    <a:pt x="122" y="12"/>
                  </a:moveTo>
                  <a:cubicBezTo>
                    <a:pt x="149" y="12"/>
                    <a:pt x="149" y="12"/>
                    <a:pt x="149" y="12"/>
                  </a:cubicBezTo>
                  <a:cubicBezTo>
                    <a:pt x="149" y="38"/>
                    <a:pt x="149" y="38"/>
                    <a:pt x="149" y="38"/>
                  </a:cubicBezTo>
                  <a:cubicBezTo>
                    <a:pt x="122" y="38"/>
                    <a:pt x="122" y="38"/>
                    <a:pt x="122" y="38"/>
                  </a:cubicBezTo>
                  <a:lnTo>
                    <a:pt x="122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106" name="Freeform 79">
              <a:extLst>
                <a:ext uri="{FF2B5EF4-FFF2-40B4-BE49-F238E27FC236}">
                  <a16:creationId xmlns:a16="http://schemas.microsoft.com/office/drawing/2014/main" id="{5C2514A2-7D6E-35F3-4C94-F008C9E3B6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71" y="2203"/>
              <a:ext cx="76" cy="75"/>
            </a:xfrm>
            <a:custGeom>
              <a:avLst/>
              <a:gdLst>
                <a:gd name="T0" fmla="*/ 44 w 50"/>
                <a:gd name="T1" fmla="*/ 0 h 50"/>
                <a:gd name="T2" fmla="*/ 6 w 50"/>
                <a:gd name="T3" fmla="*/ 0 h 50"/>
                <a:gd name="T4" fmla="*/ 0 w 50"/>
                <a:gd name="T5" fmla="*/ 6 h 50"/>
                <a:gd name="T6" fmla="*/ 0 w 50"/>
                <a:gd name="T7" fmla="*/ 44 h 50"/>
                <a:gd name="T8" fmla="*/ 6 w 50"/>
                <a:gd name="T9" fmla="*/ 50 h 50"/>
                <a:gd name="T10" fmla="*/ 44 w 50"/>
                <a:gd name="T11" fmla="*/ 50 h 50"/>
                <a:gd name="T12" fmla="*/ 50 w 50"/>
                <a:gd name="T13" fmla="*/ 44 h 50"/>
                <a:gd name="T14" fmla="*/ 50 w 50"/>
                <a:gd name="T15" fmla="*/ 6 h 50"/>
                <a:gd name="T16" fmla="*/ 44 w 50"/>
                <a:gd name="T17" fmla="*/ 0 h 50"/>
                <a:gd name="T18" fmla="*/ 38 w 50"/>
                <a:gd name="T19" fmla="*/ 38 h 50"/>
                <a:gd name="T20" fmla="*/ 12 w 50"/>
                <a:gd name="T21" fmla="*/ 38 h 50"/>
                <a:gd name="T22" fmla="*/ 12 w 50"/>
                <a:gd name="T23" fmla="*/ 12 h 50"/>
                <a:gd name="T24" fmla="*/ 38 w 50"/>
                <a:gd name="T25" fmla="*/ 12 h 50"/>
                <a:gd name="T26" fmla="*/ 38 w 50"/>
                <a:gd name="T27" fmla="*/ 3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0" h="50">
                  <a:moveTo>
                    <a:pt x="44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47"/>
                    <a:pt x="3" y="50"/>
                    <a:pt x="6" y="50"/>
                  </a:cubicBezTo>
                  <a:cubicBezTo>
                    <a:pt x="44" y="50"/>
                    <a:pt x="44" y="50"/>
                    <a:pt x="44" y="50"/>
                  </a:cubicBezTo>
                  <a:cubicBezTo>
                    <a:pt x="48" y="50"/>
                    <a:pt x="50" y="47"/>
                    <a:pt x="50" y="44"/>
                  </a:cubicBezTo>
                  <a:cubicBezTo>
                    <a:pt x="50" y="6"/>
                    <a:pt x="50" y="6"/>
                    <a:pt x="50" y="6"/>
                  </a:cubicBezTo>
                  <a:cubicBezTo>
                    <a:pt x="50" y="3"/>
                    <a:pt x="48" y="0"/>
                    <a:pt x="44" y="0"/>
                  </a:cubicBezTo>
                  <a:close/>
                  <a:moveTo>
                    <a:pt x="38" y="38"/>
                  </a:moveTo>
                  <a:cubicBezTo>
                    <a:pt x="12" y="38"/>
                    <a:pt x="12" y="38"/>
                    <a:pt x="12" y="38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8" y="12"/>
                    <a:pt x="38" y="12"/>
                    <a:pt x="38" y="12"/>
                  </a:cubicBezTo>
                  <a:lnTo>
                    <a:pt x="38" y="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107" name="Freeform 80">
              <a:extLst>
                <a:ext uri="{FF2B5EF4-FFF2-40B4-BE49-F238E27FC236}">
                  <a16:creationId xmlns:a16="http://schemas.microsoft.com/office/drawing/2014/main" id="{38534A82-72CF-6DFE-5C36-0D64489DC2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13" y="1954"/>
              <a:ext cx="434" cy="243"/>
            </a:xfrm>
            <a:custGeom>
              <a:avLst/>
              <a:gdLst>
                <a:gd name="T0" fmla="*/ 193 w 284"/>
                <a:gd name="T1" fmla="*/ 115 h 163"/>
                <a:gd name="T2" fmla="*/ 236 w 284"/>
                <a:gd name="T3" fmla="*/ 115 h 163"/>
                <a:gd name="T4" fmla="*/ 284 w 284"/>
                <a:gd name="T5" fmla="*/ 68 h 163"/>
                <a:gd name="T6" fmla="*/ 236 w 284"/>
                <a:gd name="T7" fmla="*/ 20 h 163"/>
                <a:gd name="T8" fmla="*/ 50 w 284"/>
                <a:gd name="T9" fmla="*/ 20 h 163"/>
                <a:gd name="T10" fmla="*/ 50 w 284"/>
                <a:gd name="T11" fmla="*/ 5 h 163"/>
                <a:gd name="T12" fmla="*/ 44 w 284"/>
                <a:gd name="T13" fmla="*/ 0 h 163"/>
                <a:gd name="T14" fmla="*/ 6 w 284"/>
                <a:gd name="T15" fmla="*/ 0 h 163"/>
                <a:gd name="T16" fmla="*/ 0 w 284"/>
                <a:gd name="T17" fmla="*/ 5 h 163"/>
                <a:gd name="T18" fmla="*/ 0 w 284"/>
                <a:gd name="T19" fmla="*/ 44 h 163"/>
                <a:gd name="T20" fmla="*/ 6 w 284"/>
                <a:gd name="T21" fmla="*/ 49 h 163"/>
                <a:gd name="T22" fmla="*/ 44 w 284"/>
                <a:gd name="T23" fmla="*/ 49 h 163"/>
                <a:gd name="T24" fmla="*/ 50 w 284"/>
                <a:gd name="T25" fmla="*/ 44 h 163"/>
                <a:gd name="T26" fmla="*/ 50 w 284"/>
                <a:gd name="T27" fmla="*/ 32 h 163"/>
                <a:gd name="T28" fmla="*/ 236 w 284"/>
                <a:gd name="T29" fmla="*/ 32 h 163"/>
                <a:gd name="T30" fmla="*/ 272 w 284"/>
                <a:gd name="T31" fmla="*/ 68 h 163"/>
                <a:gd name="T32" fmla="*/ 236 w 284"/>
                <a:gd name="T33" fmla="*/ 104 h 163"/>
                <a:gd name="T34" fmla="*/ 192 w 284"/>
                <a:gd name="T35" fmla="*/ 104 h 163"/>
                <a:gd name="T36" fmla="*/ 192 w 284"/>
                <a:gd name="T37" fmla="*/ 102 h 163"/>
                <a:gd name="T38" fmla="*/ 229 w 284"/>
                <a:gd name="T39" fmla="*/ 65 h 163"/>
                <a:gd name="T40" fmla="*/ 229 w 284"/>
                <a:gd name="T41" fmla="*/ 56 h 163"/>
                <a:gd name="T42" fmla="*/ 225 w 284"/>
                <a:gd name="T43" fmla="*/ 54 h 163"/>
                <a:gd name="T44" fmla="*/ 221 w 284"/>
                <a:gd name="T45" fmla="*/ 56 h 163"/>
                <a:gd name="T46" fmla="*/ 173 w 284"/>
                <a:gd name="T47" fmla="*/ 104 h 163"/>
                <a:gd name="T48" fmla="*/ 172 w 284"/>
                <a:gd name="T49" fmla="*/ 105 h 163"/>
                <a:gd name="T50" fmla="*/ 172 w 284"/>
                <a:gd name="T51" fmla="*/ 105 h 163"/>
                <a:gd name="T52" fmla="*/ 171 w 284"/>
                <a:gd name="T53" fmla="*/ 106 h 163"/>
                <a:gd name="T54" fmla="*/ 171 w 284"/>
                <a:gd name="T55" fmla="*/ 107 h 163"/>
                <a:gd name="T56" fmla="*/ 171 w 284"/>
                <a:gd name="T57" fmla="*/ 107 h 163"/>
                <a:gd name="T58" fmla="*/ 171 w 284"/>
                <a:gd name="T59" fmla="*/ 109 h 163"/>
                <a:gd name="T60" fmla="*/ 171 w 284"/>
                <a:gd name="T61" fmla="*/ 110 h 163"/>
                <a:gd name="T62" fmla="*/ 171 w 284"/>
                <a:gd name="T63" fmla="*/ 111 h 163"/>
                <a:gd name="T64" fmla="*/ 172 w 284"/>
                <a:gd name="T65" fmla="*/ 111 h 163"/>
                <a:gd name="T66" fmla="*/ 172 w 284"/>
                <a:gd name="T67" fmla="*/ 112 h 163"/>
                <a:gd name="T68" fmla="*/ 173 w 284"/>
                <a:gd name="T69" fmla="*/ 113 h 163"/>
                <a:gd name="T70" fmla="*/ 221 w 284"/>
                <a:gd name="T71" fmla="*/ 160 h 163"/>
                <a:gd name="T72" fmla="*/ 229 w 284"/>
                <a:gd name="T73" fmla="*/ 160 h 163"/>
                <a:gd name="T74" fmla="*/ 229 w 284"/>
                <a:gd name="T75" fmla="*/ 152 h 163"/>
                <a:gd name="T76" fmla="*/ 193 w 284"/>
                <a:gd name="T77" fmla="*/ 115 h 163"/>
                <a:gd name="T78" fmla="*/ 38 w 284"/>
                <a:gd name="T79" fmla="*/ 38 h 163"/>
                <a:gd name="T80" fmla="*/ 12 w 284"/>
                <a:gd name="T81" fmla="*/ 38 h 163"/>
                <a:gd name="T82" fmla="*/ 12 w 284"/>
                <a:gd name="T83" fmla="*/ 11 h 163"/>
                <a:gd name="T84" fmla="*/ 38 w 284"/>
                <a:gd name="T85" fmla="*/ 11 h 163"/>
                <a:gd name="T86" fmla="*/ 38 w 284"/>
                <a:gd name="T87" fmla="*/ 38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84" h="163">
                  <a:moveTo>
                    <a:pt x="193" y="115"/>
                  </a:moveTo>
                  <a:cubicBezTo>
                    <a:pt x="236" y="115"/>
                    <a:pt x="236" y="115"/>
                    <a:pt x="236" y="115"/>
                  </a:cubicBezTo>
                  <a:cubicBezTo>
                    <a:pt x="262" y="115"/>
                    <a:pt x="284" y="94"/>
                    <a:pt x="284" y="68"/>
                  </a:cubicBezTo>
                  <a:cubicBezTo>
                    <a:pt x="284" y="41"/>
                    <a:pt x="262" y="20"/>
                    <a:pt x="236" y="20"/>
                  </a:cubicBezTo>
                  <a:cubicBezTo>
                    <a:pt x="50" y="20"/>
                    <a:pt x="50" y="20"/>
                    <a:pt x="50" y="20"/>
                  </a:cubicBezTo>
                  <a:cubicBezTo>
                    <a:pt x="50" y="5"/>
                    <a:pt x="50" y="5"/>
                    <a:pt x="50" y="5"/>
                  </a:cubicBezTo>
                  <a:cubicBezTo>
                    <a:pt x="50" y="2"/>
                    <a:pt x="47" y="0"/>
                    <a:pt x="44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5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47"/>
                    <a:pt x="3" y="49"/>
                    <a:pt x="6" y="49"/>
                  </a:cubicBezTo>
                  <a:cubicBezTo>
                    <a:pt x="44" y="49"/>
                    <a:pt x="44" y="49"/>
                    <a:pt x="44" y="49"/>
                  </a:cubicBezTo>
                  <a:cubicBezTo>
                    <a:pt x="47" y="49"/>
                    <a:pt x="50" y="47"/>
                    <a:pt x="50" y="44"/>
                  </a:cubicBezTo>
                  <a:cubicBezTo>
                    <a:pt x="50" y="32"/>
                    <a:pt x="50" y="32"/>
                    <a:pt x="50" y="32"/>
                  </a:cubicBezTo>
                  <a:cubicBezTo>
                    <a:pt x="236" y="32"/>
                    <a:pt x="236" y="32"/>
                    <a:pt x="236" y="32"/>
                  </a:cubicBezTo>
                  <a:cubicBezTo>
                    <a:pt x="256" y="32"/>
                    <a:pt x="272" y="48"/>
                    <a:pt x="272" y="68"/>
                  </a:cubicBezTo>
                  <a:cubicBezTo>
                    <a:pt x="272" y="87"/>
                    <a:pt x="256" y="104"/>
                    <a:pt x="236" y="104"/>
                  </a:cubicBezTo>
                  <a:cubicBezTo>
                    <a:pt x="192" y="104"/>
                    <a:pt x="192" y="104"/>
                    <a:pt x="192" y="104"/>
                  </a:cubicBezTo>
                  <a:cubicBezTo>
                    <a:pt x="192" y="102"/>
                    <a:pt x="192" y="102"/>
                    <a:pt x="192" y="102"/>
                  </a:cubicBezTo>
                  <a:cubicBezTo>
                    <a:pt x="229" y="65"/>
                    <a:pt x="229" y="65"/>
                    <a:pt x="229" y="65"/>
                  </a:cubicBezTo>
                  <a:cubicBezTo>
                    <a:pt x="232" y="62"/>
                    <a:pt x="232" y="58"/>
                    <a:pt x="229" y="56"/>
                  </a:cubicBezTo>
                  <a:cubicBezTo>
                    <a:pt x="228" y="55"/>
                    <a:pt x="227" y="54"/>
                    <a:pt x="225" y="54"/>
                  </a:cubicBezTo>
                  <a:cubicBezTo>
                    <a:pt x="223" y="54"/>
                    <a:pt x="222" y="55"/>
                    <a:pt x="221" y="56"/>
                  </a:cubicBezTo>
                  <a:cubicBezTo>
                    <a:pt x="173" y="104"/>
                    <a:pt x="173" y="104"/>
                    <a:pt x="173" y="104"/>
                  </a:cubicBezTo>
                  <a:cubicBezTo>
                    <a:pt x="173" y="104"/>
                    <a:pt x="172" y="105"/>
                    <a:pt x="172" y="105"/>
                  </a:cubicBezTo>
                  <a:cubicBezTo>
                    <a:pt x="172" y="105"/>
                    <a:pt x="172" y="105"/>
                    <a:pt x="172" y="105"/>
                  </a:cubicBezTo>
                  <a:cubicBezTo>
                    <a:pt x="172" y="106"/>
                    <a:pt x="172" y="106"/>
                    <a:pt x="171" y="106"/>
                  </a:cubicBezTo>
                  <a:cubicBezTo>
                    <a:pt x="171" y="106"/>
                    <a:pt x="171" y="106"/>
                    <a:pt x="171" y="107"/>
                  </a:cubicBezTo>
                  <a:cubicBezTo>
                    <a:pt x="171" y="107"/>
                    <a:pt x="171" y="107"/>
                    <a:pt x="171" y="107"/>
                  </a:cubicBezTo>
                  <a:cubicBezTo>
                    <a:pt x="171" y="108"/>
                    <a:pt x="171" y="109"/>
                    <a:pt x="171" y="109"/>
                  </a:cubicBezTo>
                  <a:cubicBezTo>
                    <a:pt x="171" y="110"/>
                    <a:pt x="171" y="110"/>
                    <a:pt x="171" y="110"/>
                  </a:cubicBezTo>
                  <a:cubicBezTo>
                    <a:pt x="171" y="110"/>
                    <a:pt x="171" y="110"/>
                    <a:pt x="171" y="111"/>
                  </a:cubicBezTo>
                  <a:cubicBezTo>
                    <a:pt x="172" y="111"/>
                    <a:pt x="172" y="111"/>
                    <a:pt x="172" y="111"/>
                  </a:cubicBezTo>
                  <a:cubicBezTo>
                    <a:pt x="172" y="111"/>
                    <a:pt x="172" y="111"/>
                    <a:pt x="172" y="112"/>
                  </a:cubicBezTo>
                  <a:cubicBezTo>
                    <a:pt x="172" y="112"/>
                    <a:pt x="173" y="112"/>
                    <a:pt x="173" y="113"/>
                  </a:cubicBezTo>
                  <a:cubicBezTo>
                    <a:pt x="221" y="160"/>
                    <a:pt x="221" y="160"/>
                    <a:pt x="221" y="160"/>
                  </a:cubicBezTo>
                  <a:cubicBezTo>
                    <a:pt x="223" y="163"/>
                    <a:pt x="227" y="163"/>
                    <a:pt x="229" y="160"/>
                  </a:cubicBezTo>
                  <a:cubicBezTo>
                    <a:pt x="232" y="158"/>
                    <a:pt x="232" y="154"/>
                    <a:pt x="229" y="152"/>
                  </a:cubicBezTo>
                  <a:lnTo>
                    <a:pt x="193" y="115"/>
                  </a:lnTo>
                  <a:close/>
                  <a:moveTo>
                    <a:pt x="38" y="38"/>
                  </a:moveTo>
                  <a:cubicBezTo>
                    <a:pt x="12" y="38"/>
                    <a:pt x="12" y="38"/>
                    <a:pt x="12" y="38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38" y="11"/>
                    <a:pt x="38" y="11"/>
                    <a:pt x="38" y="11"/>
                  </a:cubicBezTo>
                  <a:lnTo>
                    <a:pt x="38" y="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</p:grpSp>
      <p:sp>
        <p:nvSpPr>
          <p:cNvPr id="108" name="Triangle 88">
            <a:extLst>
              <a:ext uri="{FF2B5EF4-FFF2-40B4-BE49-F238E27FC236}">
                <a16:creationId xmlns:a16="http://schemas.microsoft.com/office/drawing/2014/main" id="{2C190801-18D8-EAF7-4FBD-47F4FBE582D8}"/>
              </a:ext>
            </a:extLst>
          </p:cNvPr>
          <p:cNvSpPr/>
          <p:nvPr/>
        </p:nvSpPr>
        <p:spPr>
          <a:xfrm rot="5400000">
            <a:off x="3370216" y="3676901"/>
            <a:ext cx="766365" cy="220977"/>
          </a:xfrm>
          <a:prstGeom prst="triangl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grpSp>
        <p:nvGrpSpPr>
          <p:cNvPr id="109" name="Group 46">
            <a:extLst>
              <a:ext uri="{FF2B5EF4-FFF2-40B4-BE49-F238E27FC236}">
                <a16:creationId xmlns:a16="http://schemas.microsoft.com/office/drawing/2014/main" id="{7A8AFBA2-5067-6934-92F9-0C73C85752E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302957" y="4103674"/>
            <a:ext cx="432168" cy="400540"/>
            <a:chOff x="2430" y="3031"/>
            <a:chExt cx="373" cy="356"/>
          </a:xfrm>
          <a:solidFill>
            <a:srgbClr val="FFFF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10" name="Freeform 47">
              <a:extLst>
                <a:ext uri="{FF2B5EF4-FFF2-40B4-BE49-F238E27FC236}">
                  <a16:creationId xmlns:a16="http://schemas.microsoft.com/office/drawing/2014/main" id="{FEFCF65D-730D-7297-B04D-D5C97BD333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9" y="3085"/>
              <a:ext cx="195" cy="160"/>
            </a:xfrm>
            <a:custGeom>
              <a:avLst/>
              <a:gdLst>
                <a:gd name="T0" fmla="*/ 66 w 132"/>
                <a:gd name="T1" fmla="*/ 108 h 108"/>
                <a:gd name="T2" fmla="*/ 63 w 132"/>
                <a:gd name="T3" fmla="*/ 107 h 108"/>
                <a:gd name="T4" fmla="*/ 3 w 132"/>
                <a:gd name="T5" fmla="*/ 69 h 108"/>
                <a:gd name="T6" fmla="*/ 0 w 132"/>
                <a:gd name="T7" fmla="*/ 64 h 108"/>
                <a:gd name="T8" fmla="*/ 0 w 132"/>
                <a:gd name="T9" fmla="*/ 6 h 108"/>
                <a:gd name="T10" fmla="*/ 6 w 132"/>
                <a:gd name="T11" fmla="*/ 0 h 108"/>
                <a:gd name="T12" fmla="*/ 12 w 132"/>
                <a:gd name="T13" fmla="*/ 6 h 108"/>
                <a:gd name="T14" fmla="*/ 12 w 132"/>
                <a:gd name="T15" fmla="*/ 60 h 108"/>
                <a:gd name="T16" fmla="*/ 66 w 132"/>
                <a:gd name="T17" fmla="*/ 95 h 108"/>
                <a:gd name="T18" fmla="*/ 120 w 132"/>
                <a:gd name="T19" fmla="*/ 60 h 108"/>
                <a:gd name="T20" fmla="*/ 120 w 132"/>
                <a:gd name="T21" fmla="*/ 6 h 108"/>
                <a:gd name="T22" fmla="*/ 126 w 132"/>
                <a:gd name="T23" fmla="*/ 0 h 108"/>
                <a:gd name="T24" fmla="*/ 132 w 132"/>
                <a:gd name="T25" fmla="*/ 6 h 108"/>
                <a:gd name="T26" fmla="*/ 132 w 132"/>
                <a:gd name="T27" fmla="*/ 64 h 108"/>
                <a:gd name="T28" fmla="*/ 130 w 132"/>
                <a:gd name="T29" fmla="*/ 69 h 108"/>
                <a:gd name="T30" fmla="*/ 70 w 132"/>
                <a:gd name="T31" fmla="*/ 107 h 108"/>
                <a:gd name="T32" fmla="*/ 66 w 132"/>
                <a:gd name="T33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2" h="108">
                  <a:moveTo>
                    <a:pt x="66" y="108"/>
                  </a:moveTo>
                  <a:cubicBezTo>
                    <a:pt x="65" y="108"/>
                    <a:pt x="64" y="108"/>
                    <a:pt x="63" y="107"/>
                  </a:cubicBezTo>
                  <a:cubicBezTo>
                    <a:pt x="3" y="69"/>
                    <a:pt x="3" y="69"/>
                    <a:pt x="3" y="69"/>
                  </a:cubicBezTo>
                  <a:cubicBezTo>
                    <a:pt x="1" y="68"/>
                    <a:pt x="0" y="66"/>
                    <a:pt x="0" y="6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2" y="3"/>
                    <a:pt x="12" y="6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120" y="60"/>
                    <a:pt x="120" y="60"/>
                    <a:pt x="120" y="60"/>
                  </a:cubicBezTo>
                  <a:cubicBezTo>
                    <a:pt x="120" y="6"/>
                    <a:pt x="120" y="6"/>
                    <a:pt x="120" y="6"/>
                  </a:cubicBezTo>
                  <a:cubicBezTo>
                    <a:pt x="120" y="3"/>
                    <a:pt x="123" y="0"/>
                    <a:pt x="126" y="0"/>
                  </a:cubicBezTo>
                  <a:cubicBezTo>
                    <a:pt x="130" y="0"/>
                    <a:pt x="132" y="3"/>
                    <a:pt x="132" y="6"/>
                  </a:cubicBezTo>
                  <a:cubicBezTo>
                    <a:pt x="132" y="64"/>
                    <a:pt x="132" y="64"/>
                    <a:pt x="132" y="64"/>
                  </a:cubicBezTo>
                  <a:cubicBezTo>
                    <a:pt x="132" y="66"/>
                    <a:pt x="131" y="68"/>
                    <a:pt x="130" y="69"/>
                  </a:cubicBezTo>
                  <a:cubicBezTo>
                    <a:pt x="70" y="107"/>
                    <a:pt x="70" y="107"/>
                    <a:pt x="70" y="107"/>
                  </a:cubicBezTo>
                  <a:cubicBezTo>
                    <a:pt x="69" y="108"/>
                    <a:pt x="68" y="108"/>
                    <a:pt x="66" y="10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111" name="Freeform 48">
              <a:extLst>
                <a:ext uri="{FF2B5EF4-FFF2-40B4-BE49-F238E27FC236}">
                  <a16:creationId xmlns:a16="http://schemas.microsoft.com/office/drawing/2014/main" id="{D1E812CB-AD8D-49CC-66A1-E38887EACD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19" y="3031"/>
              <a:ext cx="195" cy="125"/>
            </a:xfrm>
            <a:custGeom>
              <a:avLst/>
              <a:gdLst>
                <a:gd name="T0" fmla="*/ 66 w 132"/>
                <a:gd name="T1" fmla="*/ 84 h 84"/>
                <a:gd name="T2" fmla="*/ 63 w 132"/>
                <a:gd name="T3" fmla="*/ 83 h 84"/>
                <a:gd name="T4" fmla="*/ 3 w 132"/>
                <a:gd name="T5" fmla="*/ 47 h 84"/>
                <a:gd name="T6" fmla="*/ 0 w 132"/>
                <a:gd name="T7" fmla="*/ 42 h 84"/>
                <a:gd name="T8" fmla="*/ 3 w 132"/>
                <a:gd name="T9" fmla="*/ 37 h 84"/>
                <a:gd name="T10" fmla="*/ 63 w 132"/>
                <a:gd name="T11" fmla="*/ 1 h 84"/>
                <a:gd name="T12" fmla="*/ 70 w 132"/>
                <a:gd name="T13" fmla="*/ 1 h 84"/>
                <a:gd name="T14" fmla="*/ 130 w 132"/>
                <a:gd name="T15" fmla="*/ 37 h 84"/>
                <a:gd name="T16" fmla="*/ 132 w 132"/>
                <a:gd name="T17" fmla="*/ 42 h 84"/>
                <a:gd name="T18" fmla="*/ 130 w 132"/>
                <a:gd name="T19" fmla="*/ 47 h 84"/>
                <a:gd name="T20" fmla="*/ 70 w 132"/>
                <a:gd name="T21" fmla="*/ 83 h 84"/>
                <a:gd name="T22" fmla="*/ 66 w 132"/>
                <a:gd name="T23" fmla="*/ 84 h 84"/>
                <a:gd name="T24" fmla="*/ 18 w 132"/>
                <a:gd name="T25" fmla="*/ 42 h 84"/>
                <a:gd name="T26" fmla="*/ 66 w 132"/>
                <a:gd name="T27" fmla="*/ 71 h 84"/>
                <a:gd name="T28" fmla="*/ 115 w 132"/>
                <a:gd name="T29" fmla="*/ 42 h 84"/>
                <a:gd name="T30" fmla="*/ 66 w 132"/>
                <a:gd name="T31" fmla="*/ 13 h 84"/>
                <a:gd name="T32" fmla="*/ 18 w 132"/>
                <a:gd name="T33" fmla="*/ 42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2" h="84">
                  <a:moveTo>
                    <a:pt x="66" y="84"/>
                  </a:moveTo>
                  <a:cubicBezTo>
                    <a:pt x="65" y="84"/>
                    <a:pt x="64" y="84"/>
                    <a:pt x="63" y="83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2" y="46"/>
                    <a:pt x="0" y="44"/>
                    <a:pt x="0" y="42"/>
                  </a:cubicBezTo>
                  <a:cubicBezTo>
                    <a:pt x="0" y="40"/>
                    <a:pt x="2" y="38"/>
                    <a:pt x="3" y="37"/>
                  </a:cubicBezTo>
                  <a:cubicBezTo>
                    <a:pt x="63" y="1"/>
                    <a:pt x="63" y="1"/>
                    <a:pt x="63" y="1"/>
                  </a:cubicBezTo>
                  <a:cubicBezTo>
                    <a:pt x="65" y="0"/>
                    <a:pt x="68" y="0"/>
                    <a:pt x="70" y="1"/>
                  </a:cubicBezTo>
                  <a:cubicBezTo>
                    <a:pt x="130" y="37"/>
                    <a:pt x="130" y="37"/>
                    <a:pt x="130" y="37"/>
                  </a:cubicBezTo>
                  <a:cubicBezTo>
                    <a:pt x="131" y="38"/>
                    <a:pt x="132" y="40"/>
                    <a:pt x="132" y="42"/>
                  </a:cubicBezTo>
                  <a:cubicBezTo>
                    <a:pt x="132" y="44"/>
                    <a:pt x="131" y="46"/>
                    <a:pt x="130" y="47"/>
                  </a:cubicBezTo>
                  <a:cubicBezTo>
                    <a:pt x="70" y="83"/>
                    <a:pt x="70" y="83"/>
                    <a:pt x="70" y="83"/>
                  </a:cubicBezTo>
                  <a:cubicBezTo>
                    <a:pt x="69" y="84"/>
                    <a:pt x="68" y="84"/>
                    <a:pt x="66" y="84"/>
                  </a:cubicBezTo>
                  <a:close/>
                  <a:moveTo>
                    <a:pt x="18" y="42"/>
                  </a:moveTo>
                  <a:cubicBezTo>
                    <a:pt x="66" y="71"/>
                    <a:pt x="66" y="71"/>
                    <a:pt x="66" y="71"/>
                  </a:cubicBezTo>
                  <a:cubicBezTo>
                    <a:pt x="115" y="42"/>
                    <a:pt x="115" y="42"/>
                    <a:pt x="115" y="42"/>
                  </a:cubicBezTo>
                  <a:cubicBezTo>
                    <a:pt x="66" y="13"/>
                    <a:pt x="66" y="13"/>
                    <a:pt x="66" y="13"/>
                  </a:cubicBezTo>
                  <a:lnTo>
                    <a:pt x="18" y="4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112" name="Freeform 49">
              <a:extLst>
                <a:ext uri="{FF2B5EF4-FFF2-40B4-BE49-F238E27FC236}">
                  <a16:creationId xmlns:a16="http://schemas.microsoft.com/office/drawing/2014/main" id="{8938D179-7550-D675-3F3F-4C8D8D9F32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7" y="3138"/>
              <a:ext cx="18" cy="107"/>
            </a:xfrm>
            <a:custGeom>
              <a:avLst/>
              <a:gdLst>
                <a:gd name="T0" fmla="*/ 6 w 12"/>
                <a:gd name="T1" fmla="*/ 72 h 72"/>
                <a:gd name="T2" fmla="*/ 0 w 12"/>
                <a:gd name="T3" fmla="*/ 66 h 72"/>
                <a:gd name="T4" fmla="*/ 0 w 12"/>
                <a:gd name="T5" fmla="*/ 6 h 72"/>
                <a:gd name="T6" fmla="*/ 6 w 12"/>
                <a:gd name="T7" fmla="*/ 0 h 72"/>
                <a:gd name="T8" fmla="*/ 12 w 12"/>
                <a:gd name="T9" fmla="*/ 6 h 72"/>
                <a:gd name="T10" fmla="*/ 12 w 12"/>
                <a:gd name="T11" fmla="*/ 66 h 72"/>
                <a:gd name="T12" fmla="*/ 6 w 12"/>
                <a:gd name="T1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72">
                  <a:moveTo>
                    <a:pt x="6" y="72"/>
                  </a:moveTo>
                  <a:cubicBezTo>
                    <a:pt x="3" y="72"/>
                    <a:pt x="0" y="70"/>
                    <a:pt x="0" y="6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2" y="3"/>
                    <a:pt x="12" y="6"/>
                  </a:cubicBezTo>
                  <a:cubicBezTo>
                    <a:pt x="12" y="66"/>
                    <a:pt x="12" y="66"/>
                    <a:pt x="12" y="66"/>
                  </a:cubicBezTo>
                  <a:cubicBezTo>
                    <a:pt x="12" y="70"/>
                    <a:pt x="10" y="72"/>
                    <a:pt x="6" y="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113" name="Freeform 50">
              <a:extLst>
                <a:ext uri="{FF2B5EF4-FFF2-40B4-BE49-F238E27FC236}">
                  <a16:creationId xmlns:a16="http://schemas.microsoft.com/office/drawing/2014/main" id="{D2DBAEB9-0A27-D37E-0ED6-EECE9906FC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7" y="3227"/>
              <a:ext cx="196" cy="160"/>
            </a:xfrm>
            <a:custGeom>
              <a:avLst/>
              <a:gdLst>
                <a:gd name="T0" fmla="*/ 66 w 132"/>
                <a:gd name="T1" fmla="*/ 108 h 108"/>
                <a:gd name="T2" fmla="*/ 63 w 132"/>
                <a:gd name="T3" fmla="*/ 107 h 108"/>
                <a:gd name="T4" fmla="*/ 3 w 132"/>
                <a:gd name="T5" fmla="*/ 69 h 108"/>
                <a:gd name="T6" fmla="*/ 0 w 132"/>
                <a:gd name="T7" fmla="*/ 64 h 108"/>
                <a:gd name="T8" fmla="*/ 0 w 132"/>
                <a:gd name="T9" fmla="*/ 6 h 108"/>
                <a:gd name="T10" fmla="*/ 6 w 132"/>
                <a:gd name="T11" fmla="*/ 0 h 108"/>
                <a:gd name="T12" fmla="*/ 12 w 132"/>
                <a:gd name="T13" fmla="*/ 6 h 108"/>
                <a:gd name="T14" fmla="*/ 12 w 132"/>
                <a:gd name="T15" fmla="*/ 60 h 108"/>
                <a:gd name="T16" fmla="*/ 66 w 132"/>
                <a:gd name="T17" fmla="*/ 95 h 108"/>
                <a:gd name="T18" fmla="*/ 120 w 132"/>
                <a:gd name="T19" fmla="*/ 60 h 108"/>
                <a:gd name="T20" fmla="*/ 120 w 132"/>
                <a:gd name="T21" fmla="*/ 6 h 108"/>
                <a:gd name="T22" fmla="*/ 126 w 132"/>
                <a:gd name="T23" fmla="*/ 0 h 108"/>
                <a:gd name="T24" fmla="*/ 132 w 132"/>
                <a:gd name="T25" fmla="*/ 6 h 108"/>
                <a:gd name="T26" fmla="*/ 132 w 132"/>
                <a:gd name="T27" fmla="*/ 64 h 108"/>
                <a:gd name="T28" fmla="*/ 130 w 132"/>
                <a:gd name="T29" fmla="*/ 69 h 108"/>
                <a:gd name="T30" fmla="*/ 70 w 132"/>
                <a:gd name="T31" fmla="*/ 107 h 108"/>
                <a:gd name="T32" fmla="*/ 66 w 132"/>
                <a:gd name="T33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2" h="108">
                  <a:moveTo>
                    <a:pt x="66" y="108"/>
                  </a:moveTo>
                  <a:cubicBezTo>
                    <a:pt x="65" y="108"/>
                    <a:pt x="64" y="108"/>
                    <a:pt x="63" y="107"/>
                  </a:cubicBezTo>
                  <a:cubicBezTo>
                    <a:pt x="3" y="69"/>
                    <a:pt x="3" y="69"/>
                    <a:pt x="3" y="69"/>
                  </a:cubicBezTo>
                  <a:cubicBezTo>
                    <a:pt x="1" y="68"/>
                    <a:pt x="0" y="66"/>
                    <a:pt x="0" y="6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2" y="3"/>
                    <a:pt x="12" y="6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120" y="60"/>
                    <a:pt x="120" y="60"/>
                    <a:pt x="120" y="60"/>
                  </a:cubicBezTo>
                  <a:cubicBezTo>
                    <a:pt x="120" y="6"/>
                    <a:pt x="120" y="6"/>
                    <a:pt x="120" y="6"/>
                  </a:cubicBezTo>
                  <a:cubicBezTo>
                    <a:pt x="120" y="3"/>
                    <a:pt x="123" y="0"/>
                    <a:pt x="126" y="0"/>
                  </a:cubicBezTo>
                  <a:cubicBezTo>
                    <a:pt x="130" y="0"/>
                    <a:pt x="132" y="3"/>
                    <a:pt x="132" y="6"/>
                  </a:cubicBezTo>
                  <a:cubicBezTo>
                    <a:pt x="132" y="64"/>
                    <a:pt x="132" y="64"/>
                    <a:pt x="132" y="64"/>
                  </a:cubicBezTo>
                  <a:cubicBezTo>
                    <a:pt x="132" y="66"/>
                    <a:pt x="131" y="68"/>
                    <a:pt x="130" y="69"/>
                  </a:cubicBezTo>
                  <a:cubicBezTo>
                    <a:pt x="70" y="107"/>
                    <a:pt x="70" y="107"/>
                    <a:pt x="70" y="107"/>
                  </a:cubicBezTo>
                  <a:cubicBezTo>
                    <a:pt x="69" y="108"/>
                    <a:pt x="68" y="108"/>
                    <a:pt x="66" y="10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114" name="Freeform 51">
              <a:extLst>
                <a:ext uri="{FF2B5EF4-FFF2-40B4-BE49-F238E27FC236}">
                  <a16:creationId xmlns:a16="http://schemas.microsoft.com/office/drawing/2014/main" id="{5178BD09-448C-6FF2-64C8-63055CE277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07" y="3169"/>
              <a:ext cx="196" cy="129"/>
            </a:xfrm>
            <a:custGeom>
              <a:avLst/>
              <a:gdLst>
                <a:gd name="T0" fmla="*/ 66 w 132"/>
                <a:gd name="T1" fmla="*/ 87 h 87"/>
                <a:gd name="T2" fmla="*/ 63 w 132"/>
                <a:gd name="T3" fmla="*/ 86 h 87"/>
                <a:gd name="T4" fmla="*/ 3 w 132"/>
                <a:gd name="T5" fmla="*/ 50 h 87"/>
                <a:gd name="T6" fmla="*/ 0 w 132"/>
                <a:gd name="T7" fmla="*/ 45 h 87"/>
                <a:gd name="T8" fmla="*/ 3 w 132"/>
                <a:gd name="T9" fmla="*/ 40 h 87"/>
                <a:gd name="T10" fmla="*/ 63 w 132"/>
                <a:gd name="T11" fmla="*/ 2 h 87"/>
                <a:gd name="T12" fmla="*/ 70 w 132"/>
                <a:gd name="T13" fmla="*/ 2 h 87"/>
                <a:gd name="T14" fmla="*/ 130 w 132"/>
                <a:gd name="T15" fmla="*/ 40 h 87"/>
                <a:gd name="T16" fmla="*/ 132 w 132"/>
                <a:gd name="T17" fmla="*/ 45 h 87"/>
                <a:gd name="T18" fmla="*/ 130 w 132"/>
                <a:gd name="T19" fmla="*/ 50 h 87"/>
                <a:gd name="T20" fmla="*/ 70 w 132"/>
                <a:gd name="T21" fmla="*/ 86 h 87"/>
                <a:gd name="T22" fmla="*/ 66 w 132"/>
                <a:gd name="T23" fmla="*/ 87 h 87"/>
                <a:gd name="T24" fmla="*/ 18 w 132"/>
                <a:gd name="T25" fmla="*/ 45 h 87"/>
                <a:gd name="T26" fmla="*/ 66 w 132"/>
                <a:gd name="T27" fmla="*/ 74 h 87"/>
                <a:gd name="T28" fmla="*/ 115 w 132"/>
                <a:gd name="T29" fmla="*/ 45 h 87"/>
                <a:gd name="T30" fmla="*/ 66 w 132"/>
                <a:gd name="T31" fmla="*/ 14 h 87"/>
                <a:gd name="T32" fmla="*/ 18 w 132"/>
                <a:gd name="T33" fmla="*/ 45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2" h="87">
                  <a:moveTo>
                    <a:pt x="66" y="87"/>
                  </a:moveTo>
                  <a:cubicBezTo>
                    <a:pt x="65" y="87"/>
                    <a:pt x="64" y="87"/>
                    <a:pt x="63" y="86"/>
                  </a:cubicBezTo>
                  <a:cubicBezTo>
                    <a:pt x="3" y="50"/>
                    <a:pt x="3" y="50"/>
                    <a:pt x="3" y="50"/>
                  </a:cubicBezTo>
                  <a:cubicBezTo>
                    <a:pt x="2" y="49"/>
                    <a:pt x="0" y="47"/>
                    <a:pt x="0" y="45"/>
                  </a:cubicBezTo>
                  <a:cubicBezTo>
                    <a:pt x="0" y="43"/>
                    <a:pt x="1" y="41"/>
                    <a:pt x="3" y="40"/>
                  </a:cubicBezTo>
                  <a:cubicBezTo>
                    <a:pt x="63" y="2"/>
                    <a:pt x="63" y="2"/>
                    <a:pt x="63" y="2"/>
                  </a:cubicBezTo>
                  <a:cubicBezTo>
                    <a:pt x="65" y="0"/>
                    <a:pt x="68" y="0"/>
                    <a:pt x="70" y="2"/>
                  </a:cubicBezTo>
                  <a:cubicBezTo>
                    <a:pt x="130" y="40"/>
                    <a:pt x="130" y="40"/>
                    <a:pt x="130" y="40"/>
                  </a:cubicBezTo>
                  <a:cubicBezTo>
                    <a:pt x="131" y="41"/>
                    <a:pt x="132" y="43"/>
                    <a:pt x="132" y="45"/>
                  </a:cubicBezTo>
                  <a:cubicBezTo>
                    <a:pt x="132" y="47"/>
                    <a:pt x="131" y="49"/>
                    <a:pt x="130" y="50"/>
                  </a:cubicBezTo>
                  <a:cubicBezTo>
                    <a:pt x="70" y="86"/>
                    <a:pt x="70" y="86"/>
                    <a:pt x="70" y="86"/>
                  </a:cubicBezTo>
                  <a:cubicBezTo>
                    <a:pt x="69" y="87"/>
                    <a:pt x="68" y="87"/>
                    <a:pt x="66" y="87"/>
                  </a:cubicBezTo>
                  <a:close/>
                  <a:moveTo>
                    <a:pt x="18" y="45"/>
                  </a:moveTo>
                  <a:cubicBezTo>
                    <a:pt x="66" y="74"/>
                    <a:pt x="66" y="74"/>
                    <a:pt x="66" y="74"/>
                  </a:cubicBezTo>
                  <a:cubicBezTo>
                    <a:pt x="115" y="45"/>
                    <a:pt x="115" y="45"/>
                    <a:pt x="115" y="45"/>
                  </a:cubicBezTo>
                  <a:cubicBezTo>
                    <a:pt x="66" y="14"/>
                    <a:pt x="66" y="14"/>
                    <a:pt x="66" y="14"/>
                  </a:cubicBezTo>
                  <a:lnTo>
                    <a:pt x="18" y="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115" name="Freeform 52">
              <a:extLst>
                <a:ext uri="{FF2B5EF4-FFF2-40B4-BE49-F238E27FC236}">
                  <a16:creationId xmlns:a16="http://schemas.microsoft.com/office/drawing/2014/main" id="{5AA36E1C-078E-0CF9-27D5-19514009DD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6" y="3280"/>
              <a:ext cx="18" cy="107"/>
            </a:xfrm>
            <a:custGeom>
              <a:avLst/>
              <a:gdLst>
                <a:gd name="T0" fmla="*/ 6 w 12"/>
                <a:gd name="T1" fmla="*/ 72 h 72"/>
                <a:gd name="T2" fmla="*/ 0 w 12"/>
                <a:gd name="T3" fmla="*/ 66 h 72"/>
                <a:gd name="T4" fmla="*/ 0 w 12"/>
                <a:gd name="T5" fmla="*/ 6 h 72"/>
                <a:gd name="T6" fmla="*/ 6 w 12"/>
                <a:gd name="T7" fmla="*/ 0 h 72"/>
                <a:gd name="T8" fmla="*/ 12 w 12"/>
                <a:gd name="T9" fmla="*/ 6 h 72"/>
                <a:gd name="T10" fmla="*/ 12 w 12"/>
                <a:gd name="T11" fmla="*/ 66 h 72"/>
                <a:gd name="T12" fmla="*/ 6 w 12"/>
                <a:gd name="T1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72">
                  <a:moveTo>
                    <a:pt x="6" y="72"/>
                  </a:moveTo>
                  <a:cubicBezTo>
                    <a:pt x="3" y="72"/>
                    <a:pt x="0" y="70"/>
                    <a:pt x="0" y="6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2" y="3"/>
                    <a:pt x="12" y="6"/>
                  </a:cubicBezTo>
                  <a:cubicBezTo>
                    <a:pt x="12" y="66"/>
                    <a:pt x="12" y="66"/>
                    <a:pt x="12" y="66"/>
                  </a:cubicBezTo>
                  <a:cubicBezTo>
                    <a:pt x="12" y="70"/>
                    <a:pt x="10" y="72"/>
                    <a:pt x="6" y="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116" name="Freeform 53">
              <a:extLst>
                <a:ext uri="{FF2B5EF4-FFF2-40B4-BE49-F238E27FC236}">
                  <a16:creationId xmlns:a16="http://schemas.microsoft.com/office/drawing/2014/main" id="{7B43633B-FF0D-1282-F3A9-0EA6756FA1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0" y="3227"/>
              <a:ext cx="195" cy="160"/>
            </a:xfrm>
            <a:custGeom>
              <a:avLst/>
              <a:gdLst>
                <a:gd name="T0" fmla="*/ 66 w 132"/>
                <a:gd name="T1" fmla="*/ 108 h 108"/>
                <a:gd name="T2" fmla="*/ 63 w 132"/>
                <a:gd name="T3" fmla="*/ 107 h 108"/>
                <a:gd name="T4" fmla="*/ 3 w 132"/>
                <a:gd name="T5" fmla="*/ 69 h 108"/>
                <a:gd name="T6" fmla="*/ 0 w 132"/>
                <a:gd name="T7" fmla="*/ 64 h 108"/>
                <a:gd name="T8" fmla="*/ 0 w 132"/>
                <a:gd name="T9" fmla="*/ 6 h 108"/>
                <a:gd name="T10" fmla="*/ 6 w 132"/>
                <a:gd name="T11" fmla="*/ 0 h 108"/>
                <a:gd name="T12" fmla="*/ 12 w 132"/>
                <a:gd name="T13" fmla="*/ 6 h 108"/>
                <a:gd name="T14" fmla="*/ 12 w 132"/>
                <a:gd name="T15" fmla="*/ 60 h 108"/>
                <a:gd name="T16" fmla="*/ 66 w 132"/>
                <a:gd name="T17" fmla="*/ 95 h 108"/>
                <a:gd name="T18" fmla="*/ 120 w 132"/>
                <a:gd name="T19" fmla="*/ 60 h 108"/>
                <a:gd name="T20" fmla="*/ 120 w 132"/>
                <a:gd name="T21" fmla="*/ 6 h 108"/>
                <a:gd name="T22" fmla="*/ 126 w 132"/>
                <a:gd name="T23" fmla="*/ 0 h 108"/>
                <a:gd name="T24" fmla="*/ 132 w 132"/>
                <a:gd name="T25" fmla="*/ 6 h 108"/>
                <a:gd name="T26" fmla="*/ 132 w 132"/>
                <a:gd name="T27" fmla="*/ 64 h 108"/>
                <a:gd name="T28" fmla="*/ 130 w 132"/>
                <a:gd name="T29" fmla="*/ 69 h 108"/>
                <a:gd name="T30" fmla="*/ 70 w 132"/>
                <a:gd name="T31" fmla="*/ 107 h 108"/>
                <a:gd name="T32" fmla="*/ 66 w 132"/>
                <a:gd name="T33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2" h="108">
                  <a:moveTo>
                    <a:pt x="66" y="108"/>
                  </a:moveTo>
                  <a:cubicBezTo>
                    <a:pt x="65" y="108"/>
                    <a:pt x="64" y="108"/>
                    <a:pt x="63" y="107"/>
                  </a:cubicBezTo>
                  <a:cubicBezTo>
                    <a:pt x="3" y="69"/>
                    <a:pt x="3" y="69"/>
                    <a:pt x="3" y="69"/>
                  </a:cubicBezTo>
                  <a:cubicBezTo>
                    <a:pt x="1" y="68"/>
                    <a:pt x="0" y="66"/>
                    <a:pt x="0" y="6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2" y="3"/>
                    <a:pt x="12" y="6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120" y="60"/>
                    <a:pt x="120" y="60"/>
                    <a:pt x="120" y="60"/>
                  </a:cubicBezTo>
                  <a:cubicBezTo>
                    <a:pt x="120" y="6"/>
                    <a:pt x="120" y="6"/>
                    <a:pt x="120" y="6"/>
                  </a:cubicBezTo>
                  <a:cubicBezTo>
                    <a:pt x="120" y="3"/>
                    <a:pt x="123" y="0"/>
                    <a:pt x="126" y="0"/>
                  </a:cubicBezTo>
                  <a:cubicBezTo>
                    <a:pt x="130" y="0"/>
                    <a:pt x="132" y="3"/>
                    <a:pt x="132" y="6"/>
                  </a:cubicBezTo>
                  <a:cubicBezTo>
                    <a:pt x="132" y="64"/>
                    <a:pt x="132" y="64"/>
                    <a:pt x="132" y="64"/>
                  </a:cubicBezTo>
                  <a:cubicBezTo>
                    <a:pt x="132" y="66"/>
                    <a:pt x="131" y="68"/>
                    <a:pt x="130" y="69"/>
                  </a:cubicBezTo>
                  <a:cubicBezTo>
                    <a:pt x="70" y="107"/>
                    <a:pt x="70" y="107"/>
                    <a:pt x="70" y="107"/>
                  </a:cubicBezTo>
                  <a:cubicBezTo>
                    <a:pt x="69" y="108"/>
                    <a:pt x="68" y="108"/>
                    <a:pt x="66" y="10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117" name="Freeform 54">
              <a:extLst>
                <a:ext uri="{FF2B5EF4-FFF2-40B4-BE49-F238E27FC236}">
                  <a16:creationId xmlns:a16="http://schemas.microsoft.com/office/drawing/2014/main" id="{47E9FC8D-5E54-F1C6-6C28-33157755D1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30" y="3169"/>
              <a:ext cx="195" cy="129"/>
            </a:xfrm>
            <a:custGeom>
              <a:avLst/>
              <a:gdLst>
                <a:gd name="T0" fmla="*/ 66 w 132"/>
                <a:gd name="T1" fmla="*/ 87 h 87"/>
                <a:gd name="T2" fmla="*/ 63 w 132"/>
                <a:gd name="T3" fmla="*/ 86 h 87"/>
                <a:gd name="T4" fmla="*/ 3 w 132"/>
                <a:gd name="T5" fmla="*/ 50 h 87"/>
                <a:gd name="T6" fmla="*/ 0 w 132"/>
                <a:gd name="T7" fmla="*/ 45 h 87"/>
                <a:gd name="T8" fmla="*/ 3 w 132"/>
                <a:gd name="T9" fmla="*/ 40 h 87"/>
                <a:gd name="T10" fmla="*/ 63 w 132"/>
                <a:gd name="T11" fmla="*/ 2 h 87"/>
                <a:gd name="T12" fmla="*/ 70 w 132"/>
                <a:gd name="T13" fmla="*/ 2 h 87"/>
                <a:gd name="T14" fmla="*/ 130 w 132"/>
                <a:gd name="T15" fmla="*/ 40 h 87"/>
                <a:gd name="T16" fmla="*/ 132 w 132"/>
                <a:gd name="T17" fmla="*/ 45 h 87"/>
                <a:gd name="T18" fmla="*/ 130 w 132"/>
                <a:gd name="T19" fmla="*/ 50 h 87"/>
                <a:gd name="T20" fmla="*/ 70 w 132"/>
                <a:gd name="T21" fmla="*/ 86 h 87"/>
                <a:gd name="T22" fmla="*/ 66 w 132"/>
                <a:gd name="T23" fmla="*/ 87 h 87"/>
                <a:gd name="T24" fmla="*/ 18 w 132"/>
                <a:gd name="T25" fmla="*/ 45 h 87"/>
                <a:gd name="T26" fmla="*/ 66 w 132"/>
                <a:gd name="T27" fmla="*/ 74 h 87"/>
                <a:gd name="T28" fmla="*/ 115 w 132"/>
                <a:gd name="T29" fmla="*/ 45 h 87"/>
                <a:gd name="T30" fmla="*/ 66 w 132"/>
                <a:gd name="T31" fmla="*/ 14 h 87"/>
                <a:gd name="T32" fmla="*/ 18 w 132"/>
                <a:gd name="T33" fmla="*/ 45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2" h="87">
                  <a:moveTo>
                    <a:pt x="66" y="87"/>
                  </a:moveTo>
                  <a:cubicBezTo>
                    <a:pt x="65" y="87"/>
                    <a:pt x="64" y="87"/>
                    <a:pt x="63" y="86"/>
                  </a:cubicBezTo>
                  <a:cubicBezTo>
                    <a:pt x="3" y="50"/>
                    <a:pt x="3" y="50"/>
                    <a:pt x="3" y="50"/>
                  </a:cubicBezTo>
                  <a:cubicBezTo>
                    <a:pt x="2" y="49"/>
                    <a:pt x="0" y="47"/>
                    <a:pt x="0" y="45"/>
                  </a:cubicBezTo>
                  <a:cubicBezTo>
                    <a:pt x="0" y="43"/>
                    <a:pt x="1" y="41"/>
                    <a:pt x="3" y="40"/>
                  </a:cubicBezTo>
                  <a:cubicBezTo>
                    <a:pt x="63" y="2"/>
                    <a:pt x="63" y="2"/>
                    <a:pt x="63" y="2"/>
                  </a:cubicBezTo>
                  <a:cubicBezTo>
                    <a:pt x="65" y="0"/>
                    <a:pt x="68" y="0"/>
                    <a:pt x="70" y="2"/>
                  </a:cubicBezTo>
                  <a:cubicBezTo>
                    <a:pt x="130" y="40"/>
                    <a:pt x="130" y="40"/>
                    <a:pt x="130" y="40"/>
                  </a:cubicBezTo>
                  <a:cubicBezTo>
                    <a:pt x="131" y="41"/>
                    <a:pt x="132" y="43"/>
                    <a:pt x="132" y="45"/>
                  </a:cubicBezTo>
                  <a:cubicBezTo>
                    <a:pt x="132" y="47"/>
                    <a:pt x="131" y="49"/>
                    <a:pt x="130" y="50"/>
                  </a:cubicBezTo>
                  <a:cubicBezTo>
                    <a:pt x="70" y="86"/>
                    <a:pt x="70" y="86"/>
                    <a:pt x="70" y="86"/>
                  </a:cubicBezTo>
                  <a:cubicBezTo>
                    <a:pt x="69" y="87"/>
                    <a:pt x="68" y="87"/>
                    <a:pt x="66" y="87"/>
                  </a:cubicBezTo>
                  <a:close/>
                  <a:moveTo>
                    <a:pt x="18" y="45"/>
                  </a:moveTo>
                  <a:cubicBezTo>
                    <a:pt x="66" y="74"/>
                    <a:pt x="66" y="74"/>
                    <a:pt x="66" y="74"/>
                  </a:cubicBezTo>
                  <a:cubicBezTo>
                    <a:pt x="115" y="45"/>
                    <a:pt x="115" y="45"/>
                    <a:pt x="115" y="45"/>
                  </a:cubicBezTo>
                  <a:cubicBezTo>
                    <a:pt x="66" y="14"/>
                    <a:pt x="66" y="14"/>
                    <a:pt x="66" y="14"/>
                  </a:cubicBezTo>
                  <a:lnTo>
                    <a:pt x="18" y="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  <p:sp>
          <p:nvSpPr>
            <p:cNvPr id="118" name="Freeform 55">
              <a:extLst>
                <a:ext uri="{FF2B5EF4-FFF2-40B4-BE49-F238E27FC236}">
                  <a16:creationId xmlns:a16="http://schemas.microsoft.com/office/drawing/2014/main" id="{6DFB82D6-8136-BFE1-B8C7-5C3BE99ADA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9" y="3280"/>
              <a:ext cx="17" cy="107"/>
            </a:xfrm>
            <a:custGeom>
              <a:avLst/>
              <a:gdLst>
                <a:gd name="T0" fmla="*/ 6 w 12"/>
                <a:gd name="T1" fmla="*/ 72 h 72"/>
                <a:gd name="T2" fmla="*/ 0 w 12"/>
                <a:gd name="T3" fmla="*/ 66 h 72"/>
                <a:gd name="T4" fmla="*/ 0 w 12"/>
                <a:gd name="T5" fmla="*/ 6 h 72"/>
                <a:gd name="T6" fmla="*/ 6 w 12"/>
                <a:gd name="T7" fmla="*/ 0 h 72"/>
                <a:gd name="T8" fmla="*/ 12 w 12"/>
                <a:gd name="T9" fmla="*/ 6 h 72"/>
                <a:gd name="T10" fmla="*/ 12 w 12"/>
                <a:gd name="T11" fmla="*/ 66 h 72"/>
                <a:gd name="T12" fmla="*/ 6 w 12"/>
                <a:gd name="T1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72">
                  <a:moveTo>
                    <a:pt x="6" y="72"/>
                  </a:moveTo>
                  <a:cubicBezTo>
                    <a:pt x="3" y="72"/>
                    <a:pt x="0" y="70"/>
                    <a:pt x="0" y="6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2" y="3"/>
                    <a:pt x="12" y="6"/>
                  </a:cubicBezTo>
                  <a:cubicBezTo>
                    <a:pt x="12" y="66"/>
                    <a:pt x="12" y="66"/>
                    <a:pt x="12" y="66"/>
                  </a:cubicBezTo>
                  <a:cubicBezTo>
                    <a:pt x="12" y="70"/>
                    <a:pt x="10" y="72"/>
                    <a:pt x="6" y="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0" cap="none" spc="0" normalizeH="0" baseline="0" noProof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"/>
                <a:ea typeface="+mn-ea"/>
                <a:cs typeface="Arial" charset="0"/>
              </a:endParaRPr>
            </a:p>
          </p:txBody>
        </p:sp>
      </p:grpSp>
      <p:sp>
        <p:nvSpPr>
          <p:cNvPr id="119" name="object 84">
            <a:extLst>
              <a:ext uri="{FF2B5EF4-FFF2-40B4-BE49-F238E27FC236}">
                <a16:creationId xmlns:a16="http://schemas.microsoft.com/office/drawing/2014/main" id="{C898F231-BA35-8F10-4B48-270D544C6C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03722" y="2477907"/>
            <a:ext cx="469265" cy="481330"/>
          </a:xfrm>
          <a:custGeom>
            <a:avLst/>
            <a:gdLst/>
            <a:ahLst/>
            <a:cxnLst/>
            <a:rect l="l" t="t" r="r" b="b"/>
            <a:pathLst>
              <a:path w="469265" h="481329">
                <a:moveTo>
                  <a:pt x="113944" y="426720"/>
                </a:moveTo>
                <a:lnTo>
                  <a:pt x="70383" y="426720"/>
                </a:lnTo>
                <a:lnTo>
                  <a:pt x="76741" y="431800"/>
                </a:lnTo>
                <a:lnTo>
                  <a:pt x="83573" y="436880"/>
                </a:lnTo>
                <a:lnTo>
                  <a:pt x="91352" y="440690"/>
                </a:lnTo>
                <a:lnTo>
                  <a:pt x="100545" y="445770"/>
                </a:lnTo>
                <a:lnTo>
                  <a:pt x="100545" y="477520"/>
                </a:lnTo>
                <a:lnTo>
                  <a:pt x="105562" y="481330"/>
                </a:lnTo>
                <a:lnTo>
                  <a:pt x="177622" y="481330"/>
                </a:lnTo>
                <a:lnTo>
                  <a:pt x="180975" y="477520"/>
                </a:lnTo>
                <a:lnTo>
                  <a:pt x="180975" y="462280"/>
                </a:lnTo>
                <a:lnTo>
                  <a:pt x="120650" y="462280"/>
                </a:lnTo>
                <a:lnTo>
                  <a:pt x="120650" y="431800"/>
                </a:lnTo>
                <a:lnTo>
                  <a:pt x="118973" y="427990"/>
                </a:lnTo>
                <a:lnTo>
                  <a:pt x="113944" y="426720"/>
                </a:lnTo>
                <a:close/>
              </a:path>
              <a:path w="469265" h="481329">
                <a:moveTo>
                  <a:pt x="209448" y="403860"/>
                </a:moveTo>
                <a:lnTo>
                  <a:pt x="204431" y="405130"/>
                </a:lnTo>
                <a:lnTo>
                  <a:pt x="201079" y="406400"/>
                </a:lnTo>
                <a:lnTo>
                  <a:pt x="195133" y="411480"/>
                </a:lnTo>
                <a:lnTo>
                  <a:pt x="187459" y="416560"/>
                </a:lnTo>
                <a:lnTo>
                  <a:pt x="178217" y="421640"/>
                </a:lnTo>
                <a:lnTo>
                  <a:pt x="167563" y="426720"/>
                </a:lnTo>
                <a:lnTo>
                  <a:pt x="164211" y="427990"/>
                </a:lnTo>
                <a:lnTo>
                  <a:pt x="160858" y="433070"/>
                </a:lnTo>
                <a:lnTo>
                  <a:pt x="160858" y="462280"/>
                </a:lnTo>
                <a:lnTo>
                  <a:pt x="180975" y="462280"/>
                </a:lnTo>
                <a:lnTo>
                  <a:pt x="180975" y="443230"/>
                </a:lnTo>
                <a:lnTo>
                  <a:pt x="189428" y="439420"/>
                </a:lnTo>
                <a:lnTo>
                  <a:pt x="197097" y="435610"/>
                </a:lnTo>
                <a:lnTo>
                  <a:pt x="203824" y="430530"/>
                </a:lnTo>
                <a:lnTo>
                  <a:pt x="209448" y="426720"/>
                </a:lnTo>
                <a:lnTo>
                  <a:pt x="252201" y="426720"/>
                </a:lnTo>
                <a:lnTo>
                  <a:pt x="256615" y="419100"/>
                </a:lnTo>
                <a:lnTo>
                  <a:pt x="232905" y="419100"/>
                </a:lnTo>
                <a:lnTo>
                  <a:pt x="212801" y="406400"/>
                </a:lnTo>
                <a:lnTo>
                  <a:pt x="209448" y="403860"/>
                </a:lnTo>
                <a:close/>
              </a:path>
              <a:path w="469265" h="481329">
                <a:moveTo>
                  <a:pt x="41897" y="238760"/>
                </a:moveTo>
                <a:lnTo>
                  <a:pt x="35191" y="240030"/>
                </a:lnTo>
                <a:lnTo>
                  <a:pt x="33515" y="245110"/>
                </a:lnTo>
                <a:lnTo>
                  <a:pt x="1676" y="297180"/>
                </a:lnTo>
                <a:lnTo>
                  <a:pt x="1676" y="299720"/>
                </a:lnTo>
                <a:lnTo>
                  <a:pt x="0" y="302260"/>
                </a:lnTo>
                <a:lnTo>
                  <a:pt x="1676" y="304800"/>
                </a:lnTo>
                <a:lnTo>
                  <a:pt x="1676" y="307340"/>
                </a:lnTo>
                <a:lnTo>
                  <a:pt x="3352" y="309880"/>
                </a:lnTo>
                <a:lnTo>
                  <a:pt x="6705" y="309880"/>
                </a:lnTo>
                <a:lnTo>
                  <a:pt x="30162" y="325120"/>
                </a:lnTo>
                <a:lnTo>
                  <a:pt x="29219" y="332740"/>
                </a:lnTo>
                <a:lnTo>
                  <a:pt x="28950" y="340360"/>
                </a:lnTo>
                <a:lnTo>
                  <a:pt x="28905" y="341630"/>
                </a:lnTo>
                <a:lnTo>
                  <a:pt x="29219" y="349250"/>
                </a:lnTo>
                <a:lnTo>
                  <a:pt x="30162" y="358140"/>
                </a:lnTo>
                <a:lnTo>
                  <a:pt x="5029" y="372110"/>
                </a:lnTo>
                <a:lnTo>
                  <a:pt x="1676" y="374650"/>
                </a:lnTo>
                <a:lnTo>
                  <a:pt x="1676" y="378460"/>
                </a:lnTo>
                <a:lnTo>
                  <a:pt x="0" y="379730"/>
                </a:lnTo>
                <a:lnTo>
                  <a:pt x="0" y="383540"/>
                </a:lnTo>
                <a:lnTo>
                  <a:pt x="1676" y="384810"/>
                </a:lnTo>
                <a:lnTo>
                  <a:pt x="31838" y="436880"/>
                </a:lnTo>
                <a:lnTo>
                  <a:pt x="35191" y="441960"/>
                </a:lnTo>
                <a:lnTo>
                  <a:pt x="41897" y="443230"/>
                </a:lnTo>
                <a:lnTo>
                  <a:pt x="45250" y="440690"/>
                </a:lnTo>
                <a:lnTo>
                  <a:pt x="70383" y="426720"/>
                </a:lnTo>
                <a:lnTo>
                  <a:pt x="113944" y="426720"/>
                </a:lnTo>
                <a:lnTo>
                  <a:pt x="102321" y="424180"/>
                </a:lnTo>
                <a:lnTo>
                  <a:pt x="93838" y="419100"/>
                </a:lnTo>
                <a:lnTo>
                  <a:pt x="45250" y="419100"/>
                </a:lnTo>
                <a:lnTo>
                  <a:pt x="25146" y="383540"/>
                </a:lnTo>
                <a:lnTo>
                  <a:pt x="46926" y="372110"/>
                </a:lnTo>
                <a:lnTo>
                  <a:pt x="50279" y="369570"/>
                </a:lnTo>
                <a:lnTo>
                  <a:pt x="51943" y="365760"/>
                </a:lnTo>
                <a:lnTo>
                  <a:pt x="50279" y="360680"/>
                </a:lnTo>
                <a:lnTo>
                  <a:pt x="49336" y="350520"/>
                </a:lnTo>
                <a:lnTo>
                  <a:pt x="49022" y="341630"/>
                </a:lnTo>
                <a:lnTo>
                  <a:pt x="49297" y="332740"/>
                </a:lnTo>
                <a:lnTo>
                  <a:pt x="49336" y="331470"/>
                </a:lnTo>
                <a:lnTo>
                  <a:pt x="50279" y="321310"/>
                </a:lnTo>
                <a:lnTo>
                  <a:pt x="51943" y="316230"/>
                </a:lnTo>
                <a:lnTo>
                  <a:pt x="50279" y="313690"/>
                </a:lnTo>
                <a:lnTo>
                  <a:pt x="46926" y="309880"/>
                </a:lnTo>
                <a:lnTo>
                  <a:pt x="25146" y="298450"/>
                </a:lnTo>
                <a:lnTo>
                  <a:pt x="45250" y="262890"/>
                </a:lnTo>
                <a:lnTo>
                  <a:pt x="94676" y="262890"/>
                </a:lnTo>
                <a:lnTo>
                  <a:pt x="103055" y="259080"/>
                </a:lnTo>
                <a:lnTo>
                  <a:pt x="113944" y="255270"/>
                </a:lnTo>
                <a:lnTo>
                  <a:pt x="70383" y="255270"/>
                </a:lnTo>
                <a:lnTo>
                  <a:pt x="46926" y="241300"/>
                </a:lnTo>
                <a:lnTo>
                  <a:pt x="41897" y="238760"/>
                </a:lnTo>
                <a:close/>
              </a:path>
              <a:path w="469265" h="481329">
                <a:moveTo>
                  <a:pt x="252201" y="426720"/>
                </a:moveTo>
                <a:lnTo>
                  <a:pt x="209448" y="426720"/>
                </a:lnTo>
                <a:lnTo>
                  <a:pt x="231241" y="440690"/>
                </a:lnTo>
                <a:lnTo>
                  <a:pt x="234581" y="441960"/>
                </a:lnTo>
                <a:lnTo>
                  <a:pt x="242963" y="441960"/>
                </a:lnTo>
                <a:lnTo>
                  <a:pt x="244640" y="440690"/>
                </a:lnTo>
                <a:lnTo>
                  <a:pt x="246316" y="436880"/>
                </a:lnTo>
                <a:lnTo>
                  <a:pt x="252201" y="426720"/>
                </a:lnTo>
                <a:close/>
              </a:path>
              <a:path w="469265" h="481329">
                <a:moveTo>
                  <a:pt x="72059" y="403860"/>
                </a:moveTo>
                <a:lnTo>
                  <a:pt x="67030" y="406400"/>
                </a:lnTo>
                <a:lnTo>
                  <a:pt x="45250" y="419100"/>
                </a:lnTo>
                <a:lnTo>
                  <a:pt x="93838" y="419100"/>
                </a:lnTo>
                <a:lnTo>
                  <a:pt x="86610" y="414020"/>
                </a:lnTo>
                <a:lnTo>
                  <a:pt x="78752" y="406400"/>
                </a:lnTo>
                <a:lnTo>
                  <a:pt x="72059" y="403860"/>
                </a:lnTo>
                <a:close/>
              </a:path>
              <a:path w="469265" h="481329">
                <a:moveTo>
                  <a:pt x="256615" y="262890"/>
                </a:moveTo>
                <a:lnTo>
                  <a:pt x="232905" y="262890"/>
                </a:lnTo>
                <a:lnTo>
                  <a:pt x="253022" y="298450"/>
                </a:lnTo>
                <a:lnTo>
                  <a:pt x="232905" y="309880"/>
                </a:lnTo>
                <a:lnTo>
                  <a:pt x="227888" y="313690"/>
                </a:lnTo>
                <a:lnTo>
                  <a:pt x="226212" y="316230"/>
                </a:lnTo>
                <a:lnTo>
                  <a:pt x="227888" y="321310"/>
                </a:lnTo>
                <a:lnTo>
                  <a:pt x="228831" y="331470"/>
                </a:lnTo>
                <a:lnTo>
                  <a:pt x="229146" y="340360"/>
                </a:lnTo>
                <a:lnTo>
                  <a:pt x="228871" y="349250"/>
                </a:lnTo>
                <a:lnTo>
                  <a:pt x="228831" y="350520"/>
                </a:lnTo>
                <a:lnTo>
                  <a:pt x="227888" y="360680"/>
                </a:lnTo>
                <a:lnTo>
                  <a:pt x="226212" y="365760"/>
                </a:lnTo>
                <a:lnTo>
                  <a:pt x="227888" y="369570"/>
                </a:lnTo>
                <a:lnTo>
                  <a:pt x="232905" y="372110"/>
                </a:lnTo>
                <a:lnTo>
                  <a:pt x="253022" y="383540"/>
                </a:lnTo>
                <a:lnTo>
                  <a:pt x="232905" y="419100"/>
                </a:lnTo>
                <a:lnTo>
                  <a:pt x="256615" y="419100"/>
                </a:lnTo>
                <a:lnTo>
                  <a:pt x="276479" y="384810"/>
                </a:lnTo>
                <a:lnTo>
                  <a:pt x="278155" y="383540"/>
                </a:lnTo>
                <a:lnTo>
                  <a:pt x="278155" y="379730"/>
                </a:lnTo>
                <a:lnTo>
                  <a:pt x="276479" y="378460"/>
                </a:lnTo>
                <a:lnTo>
                  <a:pt x="276479" y="374650"/>
                </a:lnTo>
                <a:lnTo>
                  <a:pt x="273126" y="372110"/>
                </a:lnTo>
                <a:lnTo>
                  <a:pt x="247992" y="358140"/>
                </a:lnTo>
                <a:lnTo>
                  <a:pt x="248935" y="349250"/>
                </a:lnTo>
                <a:lnTo>
                  <a:pt x="249250" y="341630"/>
                </a:lnTo>
                <a:lnTo>
                  <a:pt x="248935" y="332740"/>
                </a:lnTo>
                <a:lnTo>
                  <a:pt x="247992" y="325120"/>
                </a:lnTo>
                <a:lnTo>
                  <a:pt x="273126" y="309880"/>
                </a:lnTo>
                <a:lnTo>
                  <a:pt x="274802" y="309880"/>
                </a:lnTo>
                <a:lnTo>
                  <a:pt x="276479" y="307340"/>
                </a:lnTo>
                <a:lnTo>
                  <a:pt x="276479" y="304800"/>
                </a:lnTo>
                <a:lnTo>
                  <a:pt x="278155" y="302260"/>
                </a:lnTo>
                <a:lnTo>
                  <a:pt x="278155" y="299720"/>
                </a:lnTo>
                <a:lnTo>
                  <a:pt x="276479" y="297180"/>
                </a:lnTo>
                <a:lnTo>
                  <a:pt x="256615" y="262890"/>
                </a:lnTo>
                <a:close/>
              </a:path>
              <a:path w="469265" h="481329">
                <a:moveTo>
                  <a:pt x="139077" y="290830"/>
                </a:moveTo>
                <a:lnTo>
                  <a:pt x="119410" y="294640"/>
                </a:lnTo>
                <a:lnTo>
                  <a:pt x="103632" y="304800"/>
                </a:lnTo>
                <a:lnTo>
                  <a:pt x="93139" y="321310"/>
                </a:lnTo>
                <a:lnTo>
                  <a:pt x="89331" y="341630"/>
                </a:lnTo>
                <a:lnTo>
                  <a:pt x="93139" y="360680"/>
                </a:lnTo>
                <a:lnTo>
                  <a:pt x="103632" y="375920"/>
                </a:lnTo>
                <a:lnTo>
                  <a:pt x="119410" y="387350"/>
                </a:lnTo>
                <a:lnTo>
                  <a:pt x="139077" y="391160"/>
                </a:lnTo>
                <a:lnTo>
                  <a:pt x="158744" y="387350"/>
                </a:lnTo>
                <a:lnTo>
                  <a:pt x="174523" y="375920"/>
                </a:lnTo>
                <a:lnTo>
                  <a:pt x="178020" y="370840"/>
                </a:lnTo>
                <a:lnTo>
                  <a:pt x="139077" y="370840"/>
                </a:lnTo>
                <a:lnTo>
                  <a:pt x="127417" y="369570"/>
                </a:lnTo>
                <a:lnTo>
                  <a:pt x="117935" y="361950"/>
                </a:lnTo>
                <a:lnTo>
                  <a:pt x="111563" y="353060"/>
                </a:lnTo>
                <a:lnTo>
                  <a:pt x="109232" y="341630"/>
                </a:lnTo>
                <a:lnTo>
                  <a:pt x="111563" y="328930"/>
                </a:lnTo>
                <a:lnTo>
                  <a:pt x="117935" y="320040"/>
                </a:lnTo>
                <a:lnTo>
                  <a:pt x="127417" y="313690"/>
                </a:lnTo>
                <a:lnTo>
                  <a:pt x="139077" y="311150"/>
                </a:lnTo>
                <a:lnTo>
                  <a:pt x="178558" y="311150"/>
                </a:lnTo>
                <a:lnTo>
                  <a:pt x="174523" y="304800"/>
                </a:lnTo>
                <a:lnTo>
                  <a:pt x="158744" y="294640"/>
                </a:lnTo>
                <a:lnTo>
                  <a:pt x="139077" y="290830"/>
                </a:lnTo>
                <a:close/>
              </a:path>
              <a:path w="469265" h="481329">
                <a:moveTo>
                  <a:pt x="178558" y="311150"/>
                </a:moveTo>
                <a:lnTo>
                  <a:pt x="139077" y="311150"/>
                </a:lnTo>
                <a:lnTo>
                  <a:pt x="150738" y="313690"/>
                </a:lnTo>
                <a:lnTo>
                  <a:pt x="160220" y="320040"/>
                </a:lnTo>
                <a:lnTo>
                  <a:pt x="166591" y="328930"/>
                </a:lnTo>
                <a:lnTo>
                  <a:pt x="168922" y="341630"/>
                </a:lnTo>
                <a:lnTo>
                  <a:pt x="166591" y="353060"/>
                </a:lnTo>
                <a:lnTo>
                  <a:pt x="160220" y="361950"/>
                </a:lnTo>
                <a:lnTo>
                  <a:pt x="150738" y="369570"/>
                </a:lnTo>
                <a:lnTo>
                  <a:pt x="139077" y="370840"/>
                </a:lnTo>
                <a:lnTo>
                  <a:pt x="178020" y="370840"/>
                </a:lnTo>
                <a:lnTo>
                  <a:pt x="185015" y="360680"/>
                </a:lnTo>
                <a:lnTo>
                  <a:pt x="188823" y="341630"/>
                </a:lnTo>
                <a:lnTo>
                  <a:pt x="185015" y="321310"/>
                </a:lnTo>
                <a:lnTo>
                  <a:pt x="178558" y="311150"/>
                </a:lnTo>
                <a:close/>
              </a:path>
              <a:path w="469265" h="481329">
                <a:moveTo>
                  <a:pt x="305028" y="226060"/>
                </a:moveTo>
                <a:lnTo>
                  <a:pt x="261467" y="226060"/>
                </a:lnTo>
                <a:lnTo>
                  <a:pt x="267825" y="231140"/>
                </a:lnTo>
                <a:lnTo>
                  <a:pt x="274658" y="236220"/>
                </a:lnTo>
                <a:lnTo>
                  <a:pt x="282436" y="241300"/>
                </a:lnTo>
                <a:lnTo>
                  <a:pt x="291630" y="245110"/>
                </a:lnTo>
                <a:lnTo>
                  <a:pt x="291630" y="276860"/>
                </a:lnTo>
                <a:lnTo>
                  <a:pt x="296646" y="281940"/>
                </a:lnTo>
                <a:lnTo>
                  <a:pt x="368706" y="281940"/>
                </a:lnTo>
                <a:lnTo>
                  <a:pt x="372059" y="276860"/>
                </a:lnTo>
                <a:lnTo>
                  <a:pt x="372059" y="261620"/>
                </a:lnTo>
                <a:lnTo>
                  <a:pt x="311734" y="261620"/>
                </a:lnTo>
                <a:lnTo>
                  <a:pt x="311734" y="231140"/>
                </a:lnTo>
                <a:lnTo>
                  <a:pt x="310057" y="228600"/>
                </a:lnTo>
                <a:lnTo>
                  <a:pt x="305028" y="226060"/>
                </a:lnTo>
                <a:close/>
              </a:path>
              <a:path w="469265" h="481329">
                <a:moveTo>
                  <a:pt x="94676" y="262890"/>
                </a:moveTo>
                <a:lnTo>
                  <a:pt x="45250" y="262890"/>
                </a:lnTo>
                <a:lnTo>
                  <a:pt x="67030" y="276860"/>
                </a:lnTo>
                <a:lnTo>
                  <a:pt x="72059" y="278130"/>
                </a:lnTo>
                <a:lnTo>
                  <a:pt x="77089" y="276860"/>
                </a:lnTo>
                <a:lnTo>
                  <a:pt x="80429" y="275590"/>
                </a:lnTo>
                <a:lnTo>
                  <a:pt x="87553" y="267970"/>
                </a:lnTo>
                <a:lnTo>
                  <a:pt x="94676" y="262890"/>
                </a:lnTo>
                <a:close/>
              </a:path>
              <a:path w="469265" h="481329">
                <a:moveTo>
                  <a:pt x="180975" y="220980"/>
                </a:moveTo>
                <a:lnTo>
                  <a:pt x="160858" y="220980"/>
                </a:lnTo>
                <a:lnTo>
                  <a:pt x="160858" y="250190"/>
                </a:lnTo>
                <a:lnTo>
                  <a:pt x="167563" y="255270"/>
                </a:lnTo>
                <a:lnTo>
                  <a:pt x="178217" y="260350"/>
                </a:lnTo>
                <a:lnTo>
                  <a:pt x="187459" y="265430"/>
                </a:lnTo>
                <a:lnTo>
                  <a:pt x="195133" y="270510"/>
                </a:lnTo>
                <a:lnTo>
                  <a:pt x="201079" y="275590"/>
                </a:lnTo>
                <a:lnTo>
                  <a:pt x="204431" y="278130"/>
                </a:lnTo>
                <a:lnTo>
                  <a:pt x="209448" y="278130"/>
                </a:lnTo>
                <a:lnTo>
                  <a:pt x="212801" y="276860"/>
                </a:lnTo>
                <a:lnTo>
                  <a:pt x="232905" y="262890"/>
                </a:lnTo>
                <a:lnTo>
                  <a:pt x="256615" y="262890"/>
                </a:lnTo>
                <a:lnTo>
                  <a:pt x="252201" y="255270"/>
                </a:lnTo>
                <a:lnTo>
                  <a:pt x="209448" y="255270"/>
                </a:lnTo>
                <a:lnTo>
                  <a:pt x="203824" y="251460"/>
                </a:lnTo>
                <a:lnTo>
                  <a:pt x="197097" y="247650"/>
                </a:lnTo>
                <a:lnTo>
                  <a:pt x="189428" y="243840"/>
                </a:lnTo>
                <a:lnTo>
                  <a:pt x="180975" y="240030"/>
                </a:lnTo>
                <a:lnTo>
                  <a:pt x="180975" y="220980"/>
                </a:lnTo>
                <a:close/>
              </a:path>
              <a:path w="469265" h="481329">
                <a:moveTo>
                  <a:pt x="400532" y="203200"/>
                </a:moveTo>
                <a:lnTo>
                  <a:pt x="395516" y="204470"/>
                </a:lnTo>
                <a:lnTo>
                  <a:pt x="392163" y="207010"/>
                </a:lnTo>
                <a:lnTo>
                  <a:pt x="386217" y="212090"/>
                </a:lnTo>
                <a:lnTo>
                  <a:pt x="378544" y="215900"/>
                </a:lnTo>
                <a:lnTo>
                  <a:pt x="369301" y="220980"/>
                </a:lnTo>
                <a:lnTo>
                  <a:pt x="358648" y="226060"/>
                </a:lnTo>
                <a:lnTo>
                  <a:pt x="355295" y="228600"/>
                </a:lnTo>
                <a:lnTo>
                  <a:pt x="351942" y="233680"/>
                </a:lnTo>
                <a:lnTo>
                  <a:pt x="351942" y="261620"/>
                </a:lnTo>
                <a:lnTo>
                  <a:pt x="372059" y="261620"/>
                </a:lnTo>
                <a:lnTo>
                  <a:pt x="372059" y="243840"/>
                </a:lnTo>
                <a:lnTo>
                  <a:pt x="380512" y="238760"/>
                </a:lnTo>
                <a:lnTo>
                  <a:pt x="388181" y="234950"/>
                </a:lnTo>
                <a:lnTo>
                  <a:pt x="394908" y="231140"/>
                </a:lnTo>
                <a:lnTo>
                  <a:pt x="400532" y="226060"/>
                </a:lnTo>
                <a:lnTo>
                  <a:pt x="443286" y="226060"/>
                </a:lnTo>
                <a:lnTo>
                  <a:pt x="447700" y="218440"/>
                </a:lnTo>
                <a:lnTo>
                  <a:pt x="424002" y="218440"/>
                </a:lnTo>
                <a:lnTo>
                  <a:pt x="403885" y="207010"/>
                </a:lnTo>
                <a:lnTo>
                  <a:pt x="400532" y="203200"/>
                </a:lnTo>
                <a:close/>
              </a:path>
              <a:path w="469265" h="481329">
                <a:moveTo>
                  <a:pt x="177622" y="201930"/>
                </a:moveTo>
                <a:lnTo>
                  <a:pt x="105562" y="201930"/>
                </a:lnTo>
                <a:lnTo>
                  <a:pt x="100545" y="204470"/>
                </a:lnTo>
                <a:lnTo>
                  <a:pt x="100545" y="238760"/>
                </a:lnTo>
                <a:lnTo>
                  <a:pt x="91352" y="241300"/>
                </a:lnTo>
                <a:lnTo>
                  <a:pt x="83573" y="245110"/>
                </a:lnTo>
                <a:lnTo>
                  <a:pt x="76741" y="250190"/>
                </a:lnTo>
                <a:lnTo>
                  <a:pt x="70383" y="255270"/>
                </a:lnTo>
                <a:lnTo>
                  <a:pt x="118973" y="255270"/>
                </a:lnTo>
                <a:lnTo>
                  <a:pt x="120650" y="250190"/>
                </a:lnTo>
                <a:lnTo>
                  <a:pt x="120650" y="220980"/>
                </a:lnTo>
                <a:lnTo>
                  <a:pt x="180975" y="220980"/>
                </a:lnTo>
                <a:lnTo>
                  <a:pt x="180975" y="204470"/>
                </a:lnTo>
                <a:lnTo>
                  <a:pt x="177622" y="201930"/>
                </a:lnTo>
                <a:close/>
              </a:path>
              <a:path w="469265" h="481329">
                <a:moveTo>
                  <a:pt x="229397" y="242482"/>
                </a:moveTo>
                <a:lnTo>
                  <a:pt x="209448" y="255270"/>
                </a:lnTo>
                <a:lnTo>
                  <a:pt x="252201" y="255270"/>
                </a:lnTo>
                <a:lnTo>
                  <a:pt x="246316" y="245110"/>
                </a:lnTo>
                <a:lnTo>
                  <a:pt x="245198" y="243840"/>
                </a:lnTo>
                <a:lnTo>
                  <a:pt x="232981" y="243840"/>
                </a:lnTo>
                <a:lnTo>
                  <a:pt x="229397" y="242482"/>
                </a:lnTo>
                <a:close/>
              </a:path>
              <a:path w="469265" h="481329">
                <a:moveTo>
                  <a:pt x="239610" y="240030"/>
                </a:moveTo>
                <a:lnTo>
                  <a:pt x="236334" y="240030"/>
                </a:lnTo>
                <a:lnTo>
                  <a:pt x="232981" y="243840"/>
                </a:lnTo>
                <a:lnTo>
                  <a:pt x="245198" y="243840"/>
                </a:lnTo>
                <a:lnTo>
                  <a:pt x="242963" y="241300"/>
                </a:lnTo>
                <a:lnTo>
                  <a:pt x="239610" y="240030"/>
                </a:lnTo>
                <a:close/>
              </a:path>
              <a:path w="469265" h="481329">
                <a:moveTo>
                  <a:pt x="232981" y="36830"/>
                </a:moveTo>
                <a:lnTo>
                  <a:pt x="226275" y="39370"/>
                </a:lnTo>
                <a:lnTo>
                  <a:pt x="224599" y="44450"/>
                </a:lnTo>
                <a:lnTo>
                  <a:pt x="192760" y="95250"/>
                </a:lnTo>
                <a:lnTo>
                  <a:pt x="192760" y="99060"/>
                </a:lnTo>
                <a:lnTo>
                  <a:pt x="191084" y="100330"/>
                </a:lnTo>
                <a:lnTo>
                  <a:pt x="192760" y="104140"/>
                </a:lnTo>
                <a:lnTo>
                  <a:pt x="192760" y="105410"/>
                </a:lnTo>
                <a:lnTo>
                  <a:pt x="194437" y="109220"/>
                </a:lnTo>
                <a:lnTo>
                  <a:pt x="197789" y="109220"/>
                </a:lnTo>
                <a:lnTo>
                  <a:pt x="221246" y="124460"/>
                </a:lnTo>
                <a:lnTo>
                  <a:pt x="220303" y="132080"/>
                </a:lnTo>
                <a:lnTo>
                  <a:pt x="220034" y="139700"/>
                </a:lnTo>
                <a:lnTo>
                  <a:pt x="219989" y="140970"/>
                </a:lnTo>
                <a:lnTo>
                  <a:pt x="220303" y="148590"/>
                </a:lnTo>
                <a:lnTo>
                  <a:pt x="221246" y="157480"/>
                </a:lnTo>
                <a:lnTo>
                  <a:pt x="196113" y="171450"/>
                </a:lnTo>
                <a:lnTo>
                  <a:pt x="192760" y="173990"/>
                </a:lnTo>
                <a:lnTo>
                  <a:pt x="192760" y="177800"/>
                </a:lnTo>
                <a:lnTo>
                  <a:pt x="191084" y="179070"/>
                </a:lnTo>
                <a:lnTo>
                  <a:pt x="192760" y="182880"/>
                </a:lnTo>
                <a:lnTo>
                  <a:pt x="192760" y="184150"/>
                </a:lnTo>
                <a:lnTo>
                  <a:pt x="222923" y="236220"/>
                </a:lnTo>
                <a:lnTo>
                  <a:pt x="226275" y="241300"/>
                </a:lnTo>
                <a:lnTo>
                  <a:pt x="229397" y="242482"/>
                </a:lnTo>
                <a:lnTo>
                  <a:pt x="231241" y="241300"/>
                </a:lnTo>
                <a:lnTo>
                  <a:pt x="234581" y="240030"/>
                </a:lnTo>
                <a:lnTo>
                  <a:pt x="236334" y="240030"/>
                </a:lnTo>
                <a:lnTo>
                  <a:pt x="261467" y="226060"/>
                </a:lnTo>
                <a:lnTo>
                  <a:pt x="305028" y="226060"/>
                </a:lnTo>
                <a:lnTo>
                  <a:pt x="293405" y="223520"/>
                </a:lnTo>
                <a:lnTo>
                  <a:pt x="284922" y="218440"/>
                </a:lnTo>
                <a:lnTo>
                  <a:pt x="236334" y="218440"/>
                </a:lnTo>
                <a:lnTo>
                  <a:pt x="216230" y="182880"/>
                </a:lnTo>
                <a:lnTo>
                  <a:pt x="238010" y="171450"/>
                </a:lnTo>
                <a:lnTo>
                  <a:pt x="241363" y="170180"/>
                </a:lnTo>
                <a:lnTo>
                  <a:pt x="243027" y="165100"/>
                </a:lnTo>
                <a:lnTo>
                  <a:pt x="241363" y="160020"/>
                </a:lnTo>
                <a:lnTo>
                  <a:pt x="240420" y="149860"/>
                </a:lnTo>
                <a:lnTo>
                  <a:pt x="240106" y="140970"/>
                </a:lnTo>
                <a:lnTo>
                  <a:pt x="240381" y="132080"/>
                </a:lnTo>
                <a:lnTo>
                  <a:pt x="240420" y="130810"/>
                </a:lnTo>
                <a:lnTo>
                  <a:pt x="241363" y="120650"/>
                </a:lnTo>
                <a:lnTo>
                  <a:pt x="243027" y="115570"/>
                </a:lnTo>
                <a:lnTo>
                  <a:pt x="241363" y="113030"/>
                </a:lnTo>
                <a:lnTo>
                  <a:pt x="238010" y="109220"/>
                </a:lnTo>
                <a:lnTo>
                  <a:pt x="216230" y="97790"/>
                </a:lnTo>
                <a:lnTo>
                  <a:pt x="236334" y="62230"/>
                </a:lnTo>
                <a:lnTo>
                  <a:pt x="285132" y="62230"/>
                </a:lnTo>
                <a:lnTo>
                  <a:pt x="293432" y="57150"/>
                </a:lnTo>
                <a:lnTo>
                  <a:pt x="305028" y="53340"/>
                </a:lnTo>
                <a:lnTo>
                  <a:pt x="261467" y="53340"/>
                </a:lnTo>
                <a:lnTo>
                  <a:pt x="238010" y="40640"/>
                </a:lnTo>
                <a:lnTo>
                  <a:pt x="232981" y="36830"/>
                </a:lnTo>
                <a:close/>
              </a:path>
              <a:path w="469265" h="481329">
                <a:moveTo>
                  <a:pt x="443286" y="226060"/>
                </a:moveTo>
                <a:lnTo>
                  <a:pt x="400532" y="226060"/>
                </a:lnTo>
                <a:lnTo>
                  <a:pt x="424002" y="240030"/>
                </a:lnTo>
                <a:lnTo>
                  <a:pt x="425665" y="241300"/>
                </a:lnTo>
                <a:lnTo>
                  <a:pt x="434047" y="241300"/>
                </a:lnTo>
                <a:lnTo>
                  <a:pt x="435724" y="240030"/>
                </a:lnTo>
                <a:lnTo>
                  <a:pt x="437400" y="236220"/>
                </a:lnTo>
                <a:lnTo>
                  <a:pt x="443286" y="226060"/>
                </a:lnTo>
                <a:close/>
              </a:path>
              <a:path w="469265" h="481329">
                <a:moveTo>
                  <a:pt x="263144" y="203200"/>
                </a:moveTo>
                <a:lnTo>
                  <a:pt x="258114" y="207010"/>
                </a:lnTo>
                <a:lnTo>
                  <a:pt x="236334" y="218440"/>
                </a:lnTo>
                <a:lnTo>
                  <a:pt x="284922" y="218440"/>
                </a:lnTo>
                <a:lnTo>
                  <a:pt x="277694" y="213360"/>
                </a:lnTo>
                <a:lnTo>
                  <a:pt x="269836" y="207010"/>
                </a:lnTo>
                <a:lnTo>
                  <a:pt x="263144" y="203200"/>
                </a:lnTo>
                <a:close/>
              </a:path>
              <a:path w="469265" h="481329">
                <a:moveTo>
                  <a:pt x="447957" y="62230"/>
                </a:moveTo>
                <a:lnTo>
                  <a:pt x="424002" y="62230"/>
                </a:lnTo>
                <a:lnTo>
                  <a:pt x="444106" y="97790"/>
                </a:lnTo>
                <a:lnTo>
                  <a:pt x="424002" y="109220"/>
                </a:lnTo>
                <a:lnTo>
                  <a:pt x="418973" y="113030"/>
                </a:lnTo>
                <a:lnTo>
                  <a:pt x="417296" y="115570"/>
                </a:lnTo>
                <a:lnTo>
                  <a:pt x="418973" y="120650"/>
                </a:lnTo>
                <a:lnTo>
                  <a:pt x="419798" y="129540"/>
                </a:lnTo>
                <a:lnTo>
                  <a:pt x="419915" y="130810"/>
                </a:lnTo>
                <a:lnTo>
                  <a:pt x="420230" y="139700"/>
                </a:lnTo>
                <a:lnTo>
                  <a:pt x="419955" y="148590"/>
                </a:lnTo>
                <a:lnTo>
                  <a:pt x="419915" y="149860"/>
                </a:lnTo>
                <a:lnTo>
                  <a:pt x="418973" y="160020"/>
                </a:lnTo>
                <a:lnTo>
                  <a:pt x="417296" y="165100"/>
                </a:lnTo>
                <a:lnTo>
                  <a:pt x="418973" y="170180"/>
                </a:lnTo>
                <a:lnTo>
                  <a:pt x="424002" y="171450"/>
                </a:lnTo>
                <a:lnTo>
                  <a:pt x="444106" y="182880"/>
                </a:lnTo>
                <a:lnTo>
                  <a:pt x="424002" y="218440"/>
                </a:lnTo>
                <a:lnTo>
                  <a:pt x="447700" y="218440"/>
                </a:lnTo>
                <a:lnTo>
                  <a:pt x="467563" y="184150"/>
                </a:lnTo>
                <a:lnTo>
                  <a:pt x="469239" y="182880"/>
                </a:lnTo>
                <a:lnTo>
                  <a:pt x="469239" y="179070"/>
                </a:lnTo>
                <a:lnTo>
                  <a:pt x="467563" y="177800"/>
                </a:lnTo>
                <a:lnTo>
                  <a:pt x="467563" y="173990"/>
                </a:lnTo>
                <a:lnTo>
                  <a:pt x="464210" y="171450"/>
                </a:lnTo>
                <a:lnTo>
                  <a:pt x="439077" y="157480"/>
                </a:lnTo>
                <a:lnTo>
                  <a:pt x="440020" y="148590"/>
                </a:lnTo>
                <a:lnTo>
                  <a:pt x="440334" y="140970"/>
                </a:lnTo>
                <a:lnTo>
                  <a:pt x="440020" y="132080"/>
                </a:lnTo>
                <a:lnTo>
                  <a:pt x="439077" y="124460"/>
                </a:lnTo>
                <a:lnTo>
                  <a:pt x="464210" y="109220"/>
                </a:lnTo>
                <a:lnTo>
                  <a:pt x="465886" y="109220"/>
                </a:lnTo>
                <a:lnTo>
                  <a:pt x="467563" y="105410"/>
                </a:lnTo>
                <a:lnTo>
                  <a:pt x="467563" y="104140"/>
                </a:lnTo>
                <a:lnTo>
                  <a:pt x="469239" y="100330"/>
                </a:lnTo>
                <a:lnTo>
                  <a:pt x="469239" y="99060"/>
                </a:lnTo>
                <a:lnTo>
                  <a:pt x="467563" y="95250"/>
                </a:lnTo>
                <a:lnTo>
                  <a:pt x="447957" y="62230"/>
                </a:lnTo>
                <a:close/>
              </a:path>
              <a:path w="469265" h="481329">
                <a:moveTo>
                  <a:pt x="329603" y="90170"/>
                </a:moveTo>
                <a:lnTo>
                  <a:pt x="309712" y="93980"/>
                </a:lnTo>
                <a:lnTo>
                  <a:pt x="293752" y="105410"/>
                </a:lnTo>
                <a:lnTo>
                  <a:pt x="283138" y="120650"/>
                </a:lnTo>
                <a:lnTo>
                  <a:pt x="279285" y="140970"/>
                </a:lnTo>
                <a:lnTo>
                  <a:pt x="283138" y="160020"/>
                </a:lnTo>
                <a:lnTo>
                  <a:pt x="293752" y="176530"/>
                </a:lnTo>
                <a:lnTo>
                  <a:pt x="309712" y="186690"/>
                </a:lnTo>
                <a:lnTo>
                  <a:pt x="329603" y="191770"/>
                </a:lnTo>
                <a:lnTo>
                  <a:pt x="349491" y="186690"/>
                </a:lnTo>
                <a:lnTo>
                  <a:pt x="365447" y="176530"/>
                </a:lnTo>
                <a:lnTo>
                  <a:pt x="368711" y="171450"/>
                </a:lnTo>
                <a:lnTo>
                  <a:pt x="329603" y="171450"/>
                </a:lnTo>
                <a:lnTo>
                  <a:pt x="317808" y="168910"/>
                </a:lnTo>
                <a:lnTo>
                  <a:pt x="308217" y="162560"/>
                </a:lnTo>
                <a:lnTo>
                  <a:pt x="301772" y="152400"/>
                </a:lnTo>
                <a:lnTo>
                  <a:pt x="299415" y="140970"/>
                </a:lnTo>
                <a:lnTo>
                  <a:pt x="301772" y="129540"/>
                </a:lnTo>
                <a:lnTo>
                  <a:pt x="308217" y="119380"/>
                </a:lnTo>
                <a:lnTo>
                  <a:pt x="317808" y="113030"/>
                </a:lnTo>
                <a:lnTo>
                  <a:pt x="329603" y="110490"/>
                </a:lnTo>
                <a:lnTo>
                  <a:pt x="368983" y="110490"/>
                </a:lnTo>
                <a:lnTo>
                  <a:pt x="365447" y="105410"/>
                </a:lnTo>
                <a:lnTo>
                  <a:pt x="349491" y="93980"/>
                </a:lnTo>
                <a:lnTo>
                  <a:pt x="329603" y="90170"/>
                </a:lnTo>
                <a:close/>
              </a:path>
              <a:path w="469265" h="481329">
                <a:moveTo>
                  <a:pt x="368983" y="110490"/>
                </a:moveTo>
                <a:lnTo>
                  <a:pt x="329603" y="110490"/>
                </a:lnTo>
                <a:lnTo>
                  <a:pt x="341392" y="113030"/>
                </a:lnTo>
                <a:lnTo>
                  <a:pt x="350983" y="119380"/>
                </a:lnTo>
                <a:lnTo>
                  <a:pt x="357431" y="129540"/>
                </a:lnTo>
                <a:lnTo>
                  <a:pt x="359791" y="140970"/>
                </a:lnTo>
                <a:lnTo>
                  <a:pt x="357431" y="152400"/>
                </a:lnTo>
                <a:lnTo>
                  <a:pt x="350983" y="162560"/>
                </a:lnTo>
                <a:lnTo>
                  <a:pt x="341392" y="168910"/>
                </a:lnTo>
                <a:lnTo>
                  <a:pt x="329603" y="171450"/>
                </a:lnTo>
                <a:lnTo>
                  <a:pt x="368711" y="171450"/>
                </a:lnTo>
                <a:lnTo>
                  <a:pt x="376057" y="160020"/>
                </a:lnTo>
                <a:lnTo>
                  <a:pt x="379907" y="140970"/>
                </a:lnTo>
                <a:lnTo>
                  <a:pt x="376057" y="120650"/>
                </a:lnTo>
                <a:lnTo>
                  <a:pt x="368983" y="110490"/>
                </a:lnTo>
                <a:close/>
              </a:path>
              <a:path w="469265" h="481329">
                <a:moveTo>
                  <a:pt x="285132" y="62230"/>
                </a:moveTo>
                <a:lnTo>
                  <a:pt x="236334" y="62230"/>
                </a:lnTo>
                <a:lnTo>
                  <a:pt x="258114" y="76200"/>
                </a:lnTo>
                <a:lnTo>
                  <a:pt x="263144" y="77470"/>
                </a:lnTo>
                <a:lnTo>
                  <a:pt x="268160" y="76200"/>
                </a:lnTo>
                <a:lnTo>
                  <a:pt x="271513" y="73660"/>
                </a:lnTo>
                <a:lnTo>
                  <a:pt x="278402" y="67310"/>
                </a:lnTo>
                <a:lnTo>
                  <a:pt x="285132" y="62230"/>
                </a:lnTo>
                <a:close/>
              </a:path>
              <a:path w="469265" h="481329">
                <a:moveTo>
                  <a:pt x="372059" y="20320"/>
                </a:moveTo>
                <a:lnTo>
                  <a:pt x="351942" y="20320"/>
                </a:lnTo>
                <a:lnTo>
                  <a:pt x="351942" y="48260"/>
                </a:lnTo>
                <a:lnTo>
                  <a:pt x="355295" y="52070"/>
                </a:lnTo>
                <a:lnTo>
                  <a:pt x="358648" y="53340"/>
                </a:lnTo>
                <a:lnTo>
                  <a:pt x="369301" y="58420"/>
                </a:lnTo>
                <a:lnTo>
                  <a:pt x="378544" y="63500"/>
                </a:lnTo>
                <a:lnTo>
                  <a:pt x="386217" y="68580"/>
                </a:lnTo>
                <a:lnTo>
                  <a:pt x="392163" y="73660"/>
                </a:lnTo>
                <a:lnTo>
                  <a:pt x="395516" y="77470"/>
                </a:lnTo>
                <a:lnTo>
                  <a:pt x="400532" y="77470"/>
                </a:lnTo>
                <a:lnTo>
                  <a:pt x="403885" y="76200"/>
                </a:lnTo>
                <a:lnTo>
                  <a:pt x="424002" y="62230"/>
                </a:lnTo>
                <a:lnTo>
                  <a:pt x="447957" y="62230"/>
                </a:lnTo>
                <a:lnTo>
                  <a:pt x="442679" y="53340"/>
                </a:lnTo>
                <a:lnTo>
                  <a:pt x="400532" y="53340"/>
                </a:lnTo>
                <a:lnTo>
                  <a:pt x="394908" y="49530"/>
                </a:lnTo>
                <a:lnTo>
                  <a:pt x="388181" y="46990"/>
                </a:lnTo>
                <a:lnTo>
                  <a:pt x="380512" y="43180"/>
                </a:lnTo>
                <a:lnTo>
                  <a:pt x="372059" y="39370"/>
                </a:lnTo>
                <a:lnTo>
                  <a:pt x="372059" y="20320"/>
                </a:lnTo>
                <a:close/>
              </a:path>
              <a:path w="469265" h="481329">
                <a:moveTo>
                  <a:pt x="368706" y="0"/>
                </a:moveTo>
                <a:lnTo>
                  <a:pt x="296646" y="0"/>
                </a:lnTo>
                <a:lnTo>
                  <a:pt x="291630" y="3810"/>
                </a:lnTo>
                <a:lnTo>
                  <a:pt x="291630" y="36830"/>
                </a:lnTo>
                <a:lnTo>
                  <a:pt x="282436" y="40640"/>
                </a:lnTo>
                <a:lnTo>
                  <a:pt x="274658" y="44450"/>
                </a:lnTo>
                <a:lnTo>
                  <a:pt x="267825" y="49530"/>
                </a:lnTo>
                <a:lnTo>
                  <a:pt x="261467" y="53340"/>
                </a:lnTo>
                <a:lnTo>
                  <a:pt x="310057" y="53340"/>
                </a:lnTo>
                <a:lnTo>
                  <a:pt x="311734" y="48260"/>
                </a:lnTo>
                <a:lnTo>
                  <a:pt x="311734" y="20320"/>
                </a:lnTo>
                <a:lnTo>
                  <a:pt x="372059" y="20320"/>
                </a:lnTo>
                <a:lnTo>
                  <a:pt x="372059" y="3810"/>
                </a:lnTo>
                <a:lnTo>
                  <a:pt x="368706" y="0"/>
                </a:lnTo>
                <a:close/>
              </a:path>
              <a:path w="469265" h="481329">
                <a:moveTo>
                  <a:pt x="430695" y="39370"/>
                </a:moveTo>
                <a:lnTo>
                  <a:pt x="425665" y="39370"/>
                </a:lnTo>
                <a:lnTo>
                  <a:pt x="424002" y="40640"/>
                </a:lnTo>
                <a:lnTo>
                  <a:pt x="400532" y="53340"/>
                </a:lnTo>
                <a:lnTo>
                  <a:pt x="442679" y="53340"/>
                </a:lnTo>
                <a:lnTo>
                  <a:pt x="437400" y="44450"/>
                </a:lnTo>
                <a:lnTo>
                  <a:pt x="434047" y="40640"/>
                </a:lnTo>
                <a:lnTo>
                  <a:pt x="430695" y="3937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59">
            <a:extLst>
              <a:ext uri="{FF2B5EF4-FFF2-40B4-BE49-F238E27FC236}">
                <a16:creationId xmlns:a16="http://schemas.microsoft.com/office/drawing/2014/main" id="{546D060B-CF36-6E8C-0C9F-7A67A204F3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2261" y="3508709"/>
            <a:ext cx="339458" cy="339458"/>
          </a:xfrm>
          <a:custGeom>
            <a:avLst/>
            <a:gdLst/>
            <a:ahLst/>
            <a:cxnLst/>
            <a:rect l="l" t="t" r="r" b="b"/>
            <a:pathLst>
              <a:path w="411479" h="411479">
                <a:moveTo>
                  <a:pt x="14884" y="308190"/>
                </a:moveTo>
                <a:lnTo>
                  <a:pt x="4470" y="308190"/>
                </a:lnTo>
                <a:lnTo>
                  <a:pt x="0" y="312648"/>
                </a:lnTo>
                <a:lnTo>
                  <a:pt x="0" y="351370"/>
                </a:lnTo>
                <a:lnTo>
                  <a:pt x="4722" y="374493"/>
                </a:lnTo>
                <a:lnTo>
                  <a:pt x="17679" y="393428"/>
                </a:lnTo>
                <a:lnTo>
                  <a:pt x="37059" y="406222"/>
                </a:lnTo>
                <a:lnTo>
                  <a:pt x="61048" y="410921"/>
                </a:lnTo>
                <a:lnTo>
                  <a:pt x="351370" y="410921"/>
                </a:lnTo>
                <a:lnTo>
                  <a:pt x="374493" y="406222"/>
                </a:lnTo>
                <a:lnTo>
                  <a:pt x="393428" y="393428"/>
                </a:lnTo>
                <a:lnTo>
                  <a:pt x="393682" y="393052"/>
                </a:lnTo>
                <a:lnTo>
                  <a:pt x="61048" y="393052"/>
                </a:lnTo>
                <a:lnTo>
                  <a:pt x="44250" y="389888"/>
                </a:lnTo>
                <a:lnTo>
                  <a:pt x="30524" y="381141"/>
                </a:lnTo>
                <a:lnTo>
                  <a:pt x="21265" y="367929"/>
                </a:lnTo>
                <a:lnTo>
                  <a:pt x="17868" y="351370"/>
                </a:lnTo>
                <a:lnTo>
                  <a:pt x="17868" y="312648"/>
                </a:lnTo>
                <a:lnTo>
                  <a:pt x="14884" y="308190"/>
                </a:lnTo>
                <a:close/>
              </a:path>
              <a:path w="411479" h="411479">
                <a:moveTo>
                  <a:pt x="407949" y="308190"/>
                </a:moveTo>
                <a:lnTo>
                  <a:pt x="397522" y="308190"/>
                </a:lnTo>
                <a:lnTo>
                  <a:pt x="393052" y="312648"/>
                </a:lnTo>
                <a:lnTo>
                  <a:pt x="393052" y="351370"/>
                </a:lnTo>
                <a:lnTo>
                  <a:pt x="389679" y="367929"/>
                </a:lnTo>
                <a:lnTo>
                  <a:pt x="380584" y="381141"/>
                </a:lnTo>
                <a:lnTo>
                  <a:pt x="367302" y="389888"/>
                </a:lnTo>
                <a:lnTo>
                  <a:pt x="351370" y="393052"/>
                </a:lnTo>
                <a:lnTo>
                  <a:pt x="393682" y="393052"/>
                </a:lnTo>
                <a:lnTo>
                  <a:pt x="406222" y="374493"/>
                </a:lnTo>
                <a:lnTo>
                  <a:pt x="410921" y="351370"/>
                </a:lnTo>
                <a:lnTo>
                  <a:pt x="410921" y="312648"/>
                </a:lnTo>
                <a:lnTo>
                  <a:pt x="407949" y="308190"/>
                </a:lnTo>
                <a:close/>
              </a:path>
              <a:path w="411479" h="411479">
                <a:moveTo>
                  <a:pt x="214528" y="31775"/>
                </a:moveTo>
                <a:lnTo>
                  <a:pt x="196392" y="31775"/>
                </a:lnTo>
                <a:lnTo>
                  <a:pt x="196392" y="320827"/>
                </a:lnTo>
                <a:lnTo>
                  <a:pt x="200926" y="325310"/>
                </a:lnTo>
                <a:lnTo>
                  <a:pt x="211505" y="325310"/>
                </a:lnTo>
                <a:lnTo>
                  <a:pt x="214528" y="320827"/>
                </a:lnTo>
                <a:lnTo>
                  <a:pt x="214528" y="31775"/>
                </a:lnTo>
                <a:close/>
              </a:path>
              <a:path w="411479" h="411479">
                <a:moveTo>
                  <a:pt x="209473" y="0"/>
                </a:moveTo>
                <a:lnTo>
                  <a:pt x="202183" y="0"/>
                </a:lnTo>
                <a:lnTo>
                  <a:pt x="198958" y="2362"/>
                </a:lnTo>
                <a:lnTo>
                  <a:pt x="197396" y="5359"/>
                </a:lnTo>
                <a:lnTo>
                  <a:pt x="74498" y="128574"/>
                </a:lnTo>
                <a:lnTo>
                  <a:pt x="71513" y="133070"/>
                </a:lnTo>
                <a:lnTo>
                  <a:pt x="71513" y="137553"/>
                </a:lnTo>
                <a:lnTo>
                  <a:pt x="74498" y="142036"/>
                </a:lnTo>
                <a:lnTo>
                  <a:pt x="77469" y="145033"/>
                </a:lnTo>
                <a:lnTo>
                  <a:pt x="83438" y="145033"/>
                </a:lnTo>
                <a:lnTo>
                  <a:pt x="196392" y="31775"/>
                </a:lnTo>
                <a:lnTo>
                  <a:pt x="214528" y="31775"/>
                </a:lnTo>
                <a:lnTo>
                  <a:pt x="214528" y="31254"/>
                </a:lnTo>
                <a:lnTo>
                  <a:pt x="239882" y="31254"/>
                </a:lnTo>
                <a:lnTo>
                  <a:pt x="213385" y="4686"/>
                </a:lnTo>
                <a:lnTo>
                  <a:pt x="212039" y="2044"/>
                </a:lnTo>
                <a:lnTo>
                  <a:pt x="209473" y="0"/>
                </a:lnTo>
                <a:close/>
              </a:path>
              <a:path w="411479" h="411479">
                <a:moveTo>
                  <a:pt x="239882" y="31254"/>
                </a:moveTo>
                <a:lnTo>
                  <a:pt x="214528" y="31254"/>
                </a:lnTo>
                <a:lnTo>
                  <a:pt x="326516" y="143535"/>
                </a:lnTo>
                <a:lnTo>
                  <a:pt x="335470" y="143535"/>
                </a:lnTo>
                <a:lnTo>
                  <a:pt x="341426" y="137553"/>
                </a:lnTo>
                <a:lnTo>
                  <a:pt x="341426" y="133070"/>
                </a:lnTo>
                <a:lnTo>
                  <a:pt x="239882" y="31254"/>
                </a:lnTo>
                <a:close/>
              </a:path>
            </a:pathLst>
          </a:custGeom>
          <a:solidFill>
            <a:srgbClr val="959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06">
            <a:extLst>
              <a:ext uri="{FF2B5EF4-FFF2-40B4-BE49-F238E27FC236}">
                <a16:creationId xmlns:a16="http://schemas.microsoft.com/office/drawing/2014/main" id="{CC436D73-74A7-2001-6B6E-1C120FF33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9394" y="4555211"/>
            <a:ext cx="450850" cy="450850"/>
          </a:xfrm>
          <a:custGeom>
            <a:avLst/>
            <a:gdLst/>
            <a:ahLst/>
            <a:cxnLst/>
            <a:rect l="l" t="t" r="r" b="b"/>
            <a:pathLst>
              <a:path w="450850" h="450850">
                <a:moveTo>
                  <a:pt x="150291" y="375704"/>
                </a:moveTo>
                <a:lnTo>
                  <a:pt x="131241" y="375704"/>
                </a:lnTo>
                <a:lnTo>
                  <a:pt x="131241" y="447700"/>
                </a:lnTo>
                <a:lnTo>
                  <a:pt x="136004" y="450850"/>
                </a:lnTo>
                <a:lnTo>
                  <a:pt x="147116" y="450850"/>
                </a:lnTo>
                <a:lnTo>
                  <a:pt x="150291" y="447700"/>
                </a:lnTo>
                <a:lnTo>
                  <a:pt x="150291" y="375704"/>
                </a:lnTo>
                <a:close/>
              </a:path>
              <a:path w="450850" h="450850">
                <a:moveTo>
                  <a:pt x="244475" y="375704"/>
                </a:moveTo>
                <a:lnTo>
                  <a:pt x="225425" y="375704"/>
                </a:lnTo>
                <a:lnTo>
                  <a:pt x="225425" y="447700"/>
                </a:lnTo>
                <a:lnTo>
                  <a:pt x="230187" y="450850"/>
                </a:lnTo>
                <a:lnTo>
                  <a:pt x="241300" y="450850"/>
                </a:lnTo>
                <a:lnTo>
                  <a:pt x="244475" y="447700"/>
                </a:lnTo>
                <a:lnTo>
                  <a:pt x="244475" y="375704"/>
                </a:lnTo>
                <a:close/>
              </a:path>
              <a:path w="450850" h="450850">
                <a:moveTo>
                  <a:pt x="319620" y="375704"/>
                </a:moveTo>
                <a:lnTo>
                  <a:pt x="300570" y="375704"/>
                </a:lnTo>
                <a:lnTo>
                  <a:pt x="300570" y="447700"/>
                </a:lnTo>
                <a:lnTo>
                  <a:pt x="305333" y="450850"/>
                </a:lnTo>
                <a:lnTo>
                  <a:pt x="316445" y="450850"/>
                </a:lnTo>
                <a:lnTo>
                  <a:pt x="319620" y="447700"/>
                </a:lnTo>
                <a:lnTo>
                  <a:pt x="319620" y="375704"/>
                </a:lnTo>
                <a:close/>
              </a:path>
              <a:path w="450850" h="450850">
                <a:moveTo>
                  <a:pt x="347535" y="75133"/>
                </a:moveTo>
                <a:lnTo>
                  <a:pt x="103327" y="75133"/>
                </a:lnTo>
                <a:lnTo>
                  <a:pt x="92317" y="77555"/>
                </a:lnTo>
                <a:lnTo>
                  <a:pt x="83364" y="83942"/>
                </a:lnTo>
                <a:lnTo>
                  <a:pt x="77347" y="92969"/>
                </a:lnTo>
                <a:lnTo>
                  <a:pt x="75145" y="103314"/>
                </a:lnTo>
                <a:lnTo>
                  <a:pt x="75145" y="131229"/>
                </a:lnTo>
                <a:lnTo>
                  <a:pt x="4711" y="131229"/>
                </a:lnTo>
                <a:lnTo>
                  <a:pt x="0" y="135991"/>
                </a:lnTo>
                <a:lnTo>
                  <a:pt x="0" y="147104"/>
                </a:lnTo>
                <a:lnTo>
                  <a:pt x="4711" y="150279"/>
                </a:lnTo>
                <a:lnTo>
                  <a:pt x="75145" y="150279"/>
                </a:lnTo>
                <a:lnTo>
                  <a:pt x="75145" y="225425"/>
                </a:lnTo>
                <a:lnTo>
                  <a:pt x="4711" y="225425"/>
                </a:lnTo>
                <a:lnTo>
                  <a:pt x="0" y="230187"/>
                </a:lnTo>
                <a:lnTo>
                  <a:pt x="0" y="241300"/>
                </a:lnTo>
                <a:lnTo>
                  <a:pt x="4711" y="244475"/>
                </a:lnTo>
                <a:lnTo>
                  <a:pt x="75145" y="244475"/>
                </a:lnTo>
                <a:lnTo>
                  <a:pt x="75145" y="300558"/>
                </a:lnTo>
                <a:lnTo>
                  <a:pt x="4711" y="300558"/>
                </a:lnTo>
                <a:lnTo>
                  <a:pt x="0" y="305320"/>
                </a:lnTo>
                <a:lnTo>
                  <a:pt x="0" y="316433"/>
                </a:lnTo>
                <a:lnTo>
                  <a:pt x="4711" y="319608"/>
                </a:lnTo>
                <a:lnTo>
                  <a:pt x="75145" y="319608"/>
                </a:lnTo>
                <a:lnTo>
                  <a:pt x="75145" y="347522"/>
                </a:lnTo>
                <a:lnTo>
                  <a:pt x="77347" y="358532"/>
                </a:lnTo>
                <a:lnTo>
                  <a:pt x="83364" y="367485"/>
                </a:lnTo>
                <a:lnTo>
                  <a:pt x="92317" y="373502"/>
                </a:lnTo>
                <a:lnTo>
                  <a:pt x="103327" y="375704"/>
                </a:lnTo>
                <a:lnTo>
                  <a:pt x="347535" y="375704"/>
                </a:lnTo>
                <a:lnTo>
                  <a:pt x="358545" y="373502"/>
                </a:lnTo>
                <a:lnTo>
                  <a:pt x="367498" y="367485"/>
                </a:lnTo>
                <a:lnTo>
                  <a:pt x="373515" y="358532"/>
                </a:lnTo>
                <a:lnTo>
                  <a:pt x="373837" y="356920"/>
                </a:lnTo>
                <a:lnTo>
                  <a:pt x="98628" y="356920"/>
                </a:lnTo>
                <a:lnTo>
                  <a:pt x="93929" y="353783"/>
                </a:lnTo>
                <a:lnTo>
                  <a:pt x="93929" y="98615"/>
                </a:lnTo>
                <a:lnTo>
                  <a:pt x="98539" y="94005"/>
                </a:lnTo>
                <a:lnTo>
                  <a:pt x="373735" y="94005"/>
                </a:lnTo>
                <a:lnTo>
                  <a:pt x="373515" y="92969"/>
                </a:lnTo>
                <a:lnTo>
                  <a:pt x="367498" y="83942"/>
                </a:lnTo>
                <a:lnTo>
                  <a:pt x="358545" y="77555"/>
                </a:lnTo>
                <a:lnTo>
                  <a:pt x="347535" y="75133"/>
                </a:lnTo>
                <a:close/>
              </a:path>
              <a:path w="450850" h="450850">
                <a:moveTo>
                  <a:pt x="141287" y="356654"/>
                </a:moveTo>
                <a:lnTo>
                  <a:pt x="140373" y="356654"/>
                </a:lnTo>
                <a:lnTo>
                  <a:pt x="139889" y="356920"/>
                </a:lnTo>
                <a:lnTo>
                  <a:pt x="141754" y="356920"/>
                </a:lnTo>
                <a:lnTo>
                  <a:pt x="141287" y="356654"/>
                </a:lnTo>
                <a:close/>
              </a:path>
              <a:path w="450850" h="450850">
                <a:moveTo>
                  <a:pt x="235470" y="356654"/>
                </a:moveTo>
                <a:lnTo>
                  <a:pt x="234569" y="356654"/>
                </a:lnTo>
                <a:lnTo>
                  <a:pt x="234085" y="356920"/>
                </a:lnTo>
                <a:lnTo>
                  <a:pt x="235954" y="356920"/>
                </a:lnTo>
                <a:lnTo>
                  <a:pt x="235470" y="356654"/>
                </a:lnTo>
                <a:close/>
              </a:path>
              <a:path w="450850" h="450850">
                <a:moveTo>
                  <a:pt x="310616" y="356654"/>
                </a:moveTo>
                <a:lnTo>
                  <a:pt x="309702" y="356654"/>
                </a:lnTo>
                <a:lnTo>
                  <a:pt x="309218" y="356920"/>
                </a:lnTo>
                <a:lnTo>
                  <a:pt x="311099" y="356920"/>
                </a:lnTo>
                <a:lnTo>
                  <a:pt x="310616" y="356654"/>
                </a:lnTo>
                <a:close/>
              </a:path>
              <a:path w="450850" h="450850">
                <a:moveTo>
                  <a:pt x="373735" y="94005"/>
                </a:moveTo>
                <a:lnTo>
                  <a:pt x="353855" y="94005"/>
                </a:lnTo>
                <a:lnTo>
                  <a:pt x="356920" y="98615"/>
                </a:lnTo>
                <a:lnTo>
                  <a:pt x="356920" y="353783"/>
                </a:lnTo>
                <a:lnTo>
                  <a:pt x="353796" y="356920"/>
                </a:lnTo>
                <a:lnTo>
                  <a:pt x="373837" y="356920"/>
                </a:lnTo>
                <a:lnTo>
                  <a:pt x="375716" y="347522"/>
                </a:lnTo>
                <a:lnTo>
                  <a:pt x="375716" y="319608"/>
                </a:lnTo>
                <a:lnTo>
                  <a:pt x="447713" y="319608"/>
                </a:lnTo>
                <a:lnTo>
                  <a:pt x="450850" y="316433"/>
                </a:lnTo>
                <a:lnTo>
                  <a:pt x="450850" y="305320"/>
                </a:lnTo>
                <a:lnTo>
                  <a:pt x="447713" y="300558"/>
                </a:lnTo>
                <a:lnTo>
                  <a:pt x="375716" y="300558"/>
                </a:lnTo>
                <a:lnTo>
                  <a:pt x="375716" y="225425"/>
                </a:lnTo>
                <a:lnTo>
                  <a:pt x="447713" y="225425"/>
                </a:lnTo>
                <a:lnTo>
                  <a:pt x="450850" y="222250"/>
                </a:lnTo>
                <a:lnTo>
                  <a:pt x="450850" y="211137"/>
                </a:lnTo>
                <a:lnTo>
                  <a:pt x="447713" y="206375"/>
                </a:lnTo>
                <a:lnTo>
                  <a:pt x="375716" y="206375"/>
                </a:lnTo>
                <a:lnTo>
                  <a:pt x="375716" y="150279"/>
                </a:lnTo>
                <a:lnTo>
                  <a:pt x="447713" y="150279"/>
                </a:lnTo>
                <a:lnTo>
                  <a:pt x="450850" y="147104"/>
                </a:lnTo>
                <a:lnTo>
                  <a:pt x="450850" y="135991"/>
                </a:lnTo>
                <a:lnTo>
                  <a:pt x="447713" y="131229"/>
                </a:lnTo>
                <a:lnTo>
                  <a:pt x="375716" y="131229"/>
                </a:lnTo>
                <a:lnTo>
                  <a:pt x="375716" y="103314"/>
                </a:lnTo>
                <a:lnTo>
                  <a:pt x="373773" y="94183"/>
                </a:lnTo>
                <a:lnTo>
                  <a:pt x="373735" y="94005"/>
                </a:lnTo>
                <a:close/>
              </a:path>
              <a:path w="450850" h="450850">
                <a:moveTo>
                  <a:pt x="291490" y="113233"/>
                </a:moveTo>
                <a:lnTo>
                  <a:pt x="159372" y="113233"/>
                </a:lnTo>
                <a:lnTo>
                  <a:pt x="141381" y="117049"/>
                </a:lnTo>
                <a:lnTo>
                  <a:pt x="126342" y="127323"/>
                </a:lnTo>
                <a:lnTo>
                  <a:pt x="116024" y="142293"/>
                </a:lnTo>
                <a:lnTo>
                  <a:pt x="112191" y="160197"/>
                </a:lnTo>
                <a:lnTo>
                  <a:pt x="112191" y="291693"/>
                </a:lnTo>
                <a:lnTo>
                  <a:pt x="115772" y="309041"/>
                </a:lnTo>
                <a:lnTo>
                  <a:pt x="115829" y="309321"/>
                </a:lnTo>
                <a:lnTo>
                  <a:pt x="115908" y="309702"/>
                </a:lnTo>
                <a:lnTo>
                  <a:pt x="116024" y="310261"/>
                </a:lnTo>
                <a:lnTo>
                  <a:pt x="126342" y="325158"/>
                </a:lnTo>
                <a:lnTo>
                  <a:pt x="141381" y="335063"/>
                </a:lnTo>
                <a:lnTo>
                  <a:pt x="159372" y="338658"/>
                </a:lnTo>
                <a:lnTo>
                  <a:pt x="291490" y="338658"/>
                </a:lnTo>
                <a:lnTo>
                  <a:pt x="310140" y="335063"/>
                </a:lnTo>
                <a:lnTo>
                  <a:pt x="325105" y="325158"/>
                </a:lnTo>
                <a:lnTo>
                  <a:pt x="328635" y="319874"/>
                </a:lnTo>
                <a:lnTo>
                  <a:pt x="159372" y="319874"/>
                </a:lnTo>
                <a:lnTo>
                  <a:pt x="148310" y="317673"/>
                </a:lnTo>
                <a:lnTo>
                  <a:pt x="139317" y="311656"/>
                </a:lnTo>
                <a:lnTo>
                  <a:pt x="133274" y="302703"/>
                </a:lnTo>
                <a:lnTo>
                  <a:pt x="131064" y="291693"/>
                </a:lnTo>
                <a:lnTo>
                  <a:pt x="131064" y="160197"/>
                </a:lnTo>
                <a:lnTo>
                  <a:pt x="159372" y="132016"/>
                </a:lnTo>
                <a:lnTo>
                  <a:pt x="328225" y="132016"/>
                </a:lnTo>
                <a:lnTo>
                  <a:pt x="325105" y="127323"/>
                </a:lnTo>
                <a:lnTo>
                  <a:pt x="310140" y="117049"/>
                </a:lnTo>
                <a:lnTo>
                  <a:pt x="291490" y="113233"/>
                </a:lnTo>
                <a:close/>
              </a:path>
              <a:path w="450850" h="450850">
                <a:moveTo>
                  <a:pt x="328225" y="132016"/>
                </a:moveTo>
                <a:lnTo>
                  <a:pt x="291490" y="132016"/>
                </a:lnTo>
                <a:lnTo>
                  <a:pt x="302546" y="134439"/>
                </a:lnTo>
                <a:lnTo>
                  <a:pt x="311540" y="140825"/>
                </a:lnTo>
                <a:lnTo>
                  <a:pt x="317586" y="149852"/>
                </a:lnTo>
                <a:lnTo>
                  <a:pt x="319798" y="160197"/>
                </a:lnTo>
                <a:lnTo>
                  <a:pt x="319798" y="291693"/>
                </a:lnTo>
                <a:lnTo>
                  <a:pt x="317586" y="302703"/>
                </a:lnTo>
                <a:lnTo>
                  <a:pt x="311540" y="311656"/>
                </a:lnTo>
                <a:lnTo>
                  <a:pt x="302546" y="317673"/>
                </a:lnTo>
                <a:lnTo>
                  <a:pt x="291490" y="319874"/>
                </a:lnTo>
                <a:lnTo>
                  <a:pt x="328635" y="319874"/>
                </a:lnTo>
                <a:lnTo>
                  <a:pt x="335058" y="310261"/>
                </a:lnTo>
                <a:lnTo>
                  <a:pt x="338670" y="291693"/>
                </a:lnTo>
                <a:lnTo>
                  <a:pt x="338670" y="160197"/>
                </a:lnTo>
                <a:lnTo>
                  <a:pt x="335058" y="142293"/>
                </a:lnTo>
                <a:lnTo>
                  <a:pt x="328225" y="132016"/>
                </a:lnTo>
                <a:close/>
              </a:path>
              <a:path w="450850" h="450850">
                <a:moveTo>
                  <a:pt x="278409" y="263525"/>
                </a:moveTo>
                <a:lnTo>
                  <a:pt x="230098" y="263525"/>
                </a:lnTo>
                <a:lnTo>
                  <a:pt x="225425" y="268020"/>
                </a:lnTo>
                <a:lnTo>
                  <a:pt x="225425" y="278511"/>
                </a:lnTo>
                <a:lnTo>
                  <a:pt x="230098" y="281508"/>
                </a:lnTo>
                <a:lnTo>
                  <a:pt x="278409" y="281508"/>
                </a:lnTo>
                <a:lnTo>
                  <a:pt x="281520" y="278511"/>
                </a:lnTo>
                <a:lnTo>
                  <a:pt x="281520" y="268020"/>
                </a:lnTo>
                <a:lnTo>
                  <a:pt x="278409" y="263525"/>
                </a:lnTo>
                <a:close/>
              </a:path>
              <a:path w="450850" h="450850">
                <a:moveTo>
                  <a:pt x="222313" y="206375"/>
                </a:moveTo>
                <a:lnTo>
                  <a:pt x="174015" y="206375"/>
                </a:lnTo>
                <a:lnTo>
                  <a:pt x="169341" y="211137"/>
                </a:lnTo>
                <a:lnTo>
                  <a:pt x="169341" y="222250"/>
                </a:lnTo>
                <a:lnTo>
                  <a:pt x="174015" y="225425"/>
                </a:lnTo>
                <a:lnTo>
                  <a:pt x="222313" y="225425"/>
                </a:lnTo>
                <a:lnTo>
                  <a:pt x="225425" y="222250"/>
                </a:lnTo>
                <a:lnTo>
                  <a:pt x="225425" y="211137"/>
                </a:lnTo>
                <a:lnTo>
                  <a:pt x="222313" y="206375"/>
                </a:lnTo>
                <a:close/>
              </a:path>
              <a:path w="450850" h="450850">
                <a:moveTo>
                  <a:pt x="260388" y="169329"/>
                </a:moveTo>
                <a:lnTo>
                  <a:pt x="174040" y="169329"/>
                </a:lnTo>
                <a:lnTo>
                  <a:pt x="169341" y="174091"/>
                </a:lnTo>
                <a:lnTo>
                  <a:pt x="169341" y="185204"/>
                </a:lnTo>
                <a:lnTo>
                  <a:pt x="174040" y="188379"/>
                </a:lnTo>
                <a:lnTo>
                  <a:pt x="260388" y="188379"/>
                </a:lnTo>
                <a:lnTo>
                  <a:pt x="263525" y="185204"/>
                </a:lnTo>
                <a:lnTo>
                  <a:pt x="263525" y="174091"/>
                </a:lnTo>
                <a:lnTo>
                  <a:pt x="260388" y="169329"/>
                </a:lnTo>
                <a:close/>
              </a:path>
              <a:path w="450850" h="450850">
                <a:moveTo>
                  <a:pt x="141998" y="94005"/>
                </a:moveTo>
                <a:lnTo>
                  <a:pt x="139712" y="94005"/>
                </a:lnTo>
                <a:lnTo>
                  <a:pt x="140220" y="94183"/>
                </a:lnTo>
                <a:lnTo>
                  <a:pt x="141478" y="94183"/>
                </a:lnTo>
                <a:lnTo>
                  <a:pt x="141998" y="94005"/>
                </a:lnTo>
                <a:close/>
              </a:path>
              <a:path w="450850" h="450850">
                <a:moveTo>
                  <a:pt x="217144" y="94005"/>
                </a:moveTo>
                <a:lnTo>
                  <a:pt x="214858" y="94005"/>
                </a:lnTo>
                <a:lnTo>
                  <a:pt x="215366" y="94183"/>
                </a:lnTo>
                <a:lnTo>
                  <a:pt x="216623" y="94183"/>
                </a:lnTo>
                <a:lnTo>
                  <a:pt x="217144" y="94005"/>
                </a:lnTo>
                <a:close/>
              </a:path>
              <a:path w="450850" h="450850">
                <a:moveTo>
                  <a:pt x="311340" y="94005"/>
                </a:moveTo>
                <a:lnTo>
                  <a:pt x="309054" y="94005"/>
                </a:lnTo>
                <a:lnTo>
                  <a:pt x="309562" y="94183"/>
                </a:lnTo>
                <a:lnTo>
                  <a:pt x="310807" y="94183"/>
                </a:lnTo>
                <a:lnTo>
                  <a:pt x="311340" y="94005"/>
                </a:lnTo>
                <a:close/>
              </a:path>
              <a:path w="450850" h="450850">
                <a:moveTo>
                  <a:pt x="147116" y="0"/>
                </a:moveTo>
                <a:lnTo>
                  <a:pt x="136004" y="0"/>
                </a:lnTo>
                <a:lnTo>
                  <a:pt x="131241" y="4699"/>
                </a:lnTo>
                <a:lnTo>
                  <a:pt x="131241" y="75133"/>
                </a:lnTo>
                <a:lnTo>
                  <a:pt x="150291" y="75133"/>
                </a:lnTo>
                <a:lnTo>
                  <a:pt x="150291" y="4699"/>
                </a:lnTo>
                <a:lnTo>
                  <a:pt x="147116" y="0"/>
                </a:lnTo>
                <a:close/>
              </a:path>
              <a:path w="450850" h="450850">
                <a:moveTo>
                  <a:pt x="222250" y="0"/>
                </a:moveTo>
                <a:lnTo>
                  <a:pt x="211137" y="0"/>
                </a:lnTo>
                <a:lnTo>
                  <a:pt x="206375" y="4699"/>
                </a:lnTo>
                <a:lnTo>
                  <a:pt x="206375" y="75133"/>
                </a:lnTo>
                <a:lnTo>
                  <a:pt x="225425" y="75133"/>
                </a:lnTo>
                <a:lnTo>
                  <a:pt x="225425" y="4699"/>
                </a:lnTo>
                <a:lnTo>
                  <a:pt x="222250" y="0"/>
                </a:lnTo>
                <a:close/>
              </a:path>
              <a:path w="450850" h="450850">
                <a:moveTo>
                  <a:pt x="316445" y="0"/>
                </a:moveTo>
                <a:lnTo>
                  <a:pt x="305333" y="0"/>
                </a:lnTo>
                <a:lnTo>
                  <a:pt x="300570" y="4699"/>
                </a:lnTo>
                <a:lnTo>
                  <a:pt x="300570" y="75133"/>
                </a:lnTo>
                <a:lnTo>
                  <a:pt x="319620" y="75133"/>
                </a:lnTo>
                <a:lnTo>
                  <a:pt x="319620" y="4699"/>
                </a:lnTo>
                <a:lnTo>
                  <a:pt x="316445" y="0"/>
                </a:lnTo>
                <a:close/>
              </a:path>
            </a:pathLst>
          </a:custGeom>
          <a:solidFill>
            <a:srgbClr val="95959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Free-form: Shape 146">
            <a:extLst>
              <a:ext uri="{FF2B5EF4-FFF2-40B4-BE49-F238E27FC236}">
                <a16:creationId xmlns:a16="http://schemas.microsoft.com/office/drawing/2014/main" id="{1C155C11-B559-2852-02EF-229AD47A691E}"/>
              </a:ext>
            </a:extLst>
          </p:cNvPr>
          <p:cNvSpPr/>
          <p:nvPr/>
        </p:nvSpPr>
        <p:spPr>
          <a:xfrm>
            <a:off x="3954604" y="4414434"/>
            <a:ext cx="7853588" cy="914798"/>
          </a:xfrm>
          <a:custGeom>
            <a:avLst/>
            <a:gdLst>
              <a:gd name="connsiteX0" fmla="*/ 874260 w 6971812"/>
              <a:gd name="connsiteY0" fmla="*/ 0 h 914798"/>
              <a:gd name="connsiteX1" fmla="*/ 1080198 w 6971812"/>
              <a:gd name="connsiteY1" fmla="*/ 136505 h 914798"/>
              <a:gd name="connsiteX2" fmla="*/ 1094780 w 6971812"/>
              <a:gd name="connsiteY2" fmla="*/ 208731 h 914798"/>
              <a:gd name="connsiteX3" fmla="*/ 2419142 w 6971812"/>
              <a:gd name="connsiteY3" fmla="*/ 208731 h 914798"/>
              <a:gd name="connsiteX4" fmla="*/ 2433724 w 6971812"/>
              <a:gd name="connsiteY4" fmla="*/ 136505 h 914798"/>
              <a:gd name="connsiteX5" fmla="*/ 2639662 w 6971812"/>
              <a:gd name="connsiteY5" fmla="*/ 0 h 914798"/>
              <a:gd name="connsiteX6" fmla="*/ 2845601 w 6971812"/>
              <a:gd name="connsiteY6" fmla="*/ 136505 h 914798"/>
              <a:gd name="connsiteX7" fmla="*/ 2860182 w 6971812"/>
              <a:gd name="connsiteY7" fmla="*/ 208731 h 914798"/>
              <a:gd name="connsiteX8" fmla="*/ 4184544 w 6971812"/>
              <a:gd name="connsiteY8" fmla="*/ 208731 h 914798"/>
              <a:gd name="connsiteX9" fmla="*/ 4199126 w 6971812"/>
              <a:gd name="connsiteY9" fmla="*/ 136505 h 914798"/>
              <a:gd name="connsiteX10" fmla="*/ 4405064 w 6971812"/>
              <a:gd name="connsiteY10" fmla="*/ 0 h 914798"/>
              <a:gd name="connsiteX11" fmla="*/ 4611002 w 6971812"/>
              <a:gd name="connsiteY11" fmla="*/ 136505 h 914798"/>
              <a:gd name="connsiteX12" fmla="*/ 4625584 w 6971812"/>
              <a:gd name="connsiteY12" fmla="*/ 208731 h 914798"/>
              <a:gd name="connsiteX13" fmla="*/ 5949947 w 6971812"/>
              <a:gd name="connsiteY13" fmla="*/ 208731 h 914798"/>
              <a:gd name="connsiteX14" fmla="*/ 5964529 w 6971812"/>
              <a:gd name="connsiteY14" fmla="*/ 136505 h 914798"/>
              <a:gd name="connsiteX15" fmla="*/ 6170467 w 6971812"/>
              <a:gd name="connsiteY15" fmla="*/ 0 h 914798"/>
              <a:gd name="connsiteX16" fmla="*/ 6376405 w 6971812"/>
              <a:gd name="connsiteY16" fmla="*/ 136505 h 914798"/>
              <a:gd name="connsiteX17" fmla="*/ 6390987 w 6971812"/>
              <a:gd name="connsiteY17" fmla="*/ 208731 h 914798"/>
              <a:gd name="connsiteX18" fmla="*/ 6971812 w 6971812"/>
              <a:gd name="connsiteY18" fmla="*/ 208731 h 914798"/>
              <a:gd name="connsiteX19" fmla="*/ 6971812 w 6971812"/>
              <a:gd name="connsiteY19" fmla="*/ 914798 h 914798"/>
              <a:gd name="connsiteX20" fmla="*/ 0 w 6971812"/>
              <a:gd name="connsiteY20" fmla="*/ 914798 h 914798"/>
              <a:gd name="connsiteX21" fmla="*/ 0 w 6971812"/>
              <a:gd name="connsiteY21" fmla="*/ 208731 h 914798"/>
              <a:gd name="connsiteX22" fmla="*/ 653740 w 6971812"/>
              <a:gd name="connsiteY22" fmla="*/ 208731 h 914798"/>
              <a:gd name="connsiteX23" fmla="*/ 668322 w 6971812"/>
              <a:gd name="connsiteY23" fmla="*/ 136505 h 914798"/>
              <a:gd name="connsiteX24" fmla="*/ 874260 w 6971812"/>
              <a:gd name="connsiteY24" fmla="*/ 0 h 914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6971812" h="914798">
                <a:moveTo>
                  <a:pt x="874260" y="0"/>
                </a:moveTo>
                <a:cubicBezTo>
                  <a:pt x="966838" y="0"/>
                  <a:pt x="1046269" y="56286"/>
                  <a:pt x="1080198" y="136505"/>
                </a:cubicBezTo>
                <a:lnTo>
                  <a:pt x="1094780" y="208731"/>
                </a:lnTo>
                <a:lnTo>
                  <a:pt x="2419142" y="208731"/>
                </a:lnTo>
                <a:lnTo>
                  <a:pt x="2433724" y="136505"/>
                </a:lnTo>
                <a:cubicBezTo>
                  <a:pt x="2467654" y="56286"/>
                  <a:pt x="2547085" y="0"/>
                  <a:pt x="2639662" y="0"/>
                </a:cubicBezTo>
                <a:cubicBezTo>
                  <a:pt x="2732240" y="0"/>
                  <a:pt x="2811671" y="56286"/>
                  <a:pt x="2845601" y="136505"/>
                </a:cubicBezTo>
                <a:lnTo>
                  <a:pt x="2860182" y="208731"/>
                </a:lnTo>
                <a:lnTo>
                  <a:pt x="4184544" y="208731"/>
                </a:lnTo>
                <a:lnTo>
                  <a:pt x="4199126" y="136505"/>
                </a:lnTo>
                <a:cubicBezTo>
                  <a:pt x="4233056" y="56286"/>
                  <a:pt x="4312487" y="0"/>
                  <a:pt x="4405064" y="0"/>
                </a:cubicBezTo>
                <a:cubicBezTo>
                  <a:pt x="4497642" y="0"/>
                  <a:pt x="4577073" y="56286"/>
                  <a:pt x="4611002" y="136505"/>
                </a:cubicBezTo>
                <a:lnTo>
                  <a:pt x="4625584" y="208731"/>
                </a:lnTo>
                <a:lnTo>
                  <a:pt x="5949947" y="208731"/>
                </a:lnTo>
                <a:lnTo>
                  <a:pt x="5964529" y="136505"/>
                </a:lnTo>
                <a:cubicBezTo>
                  <a:pt x="5998458" y="56286"/>
                  <a:pt x="6077889" y="0"/>
                  <a:pt x="6170467" y="0"/>
                </a:cubicBezTo>
                <a:cubicBezTo>
                  <a:pt x="6263045" y="0"/>
                  <a:pt x="6342476" y="56286"/>
                  <a:pt x="6376405" y="136505"/>
                </a:cubicBezTo>
                <a:lnTo>
                  <a:pt x="6390987" y="208731"/>
                </a:lnTo>
                <a:lnTo>
                  <a:pt x="6971812" y="208731"/>
                </a:lnTo>
                <a:lnTo>
                  <a:pt x="6971812" y="914798"/>
                </a:lnTo>
                <a:lnTo>
                  <a:pt x="0" y="914798"/>
                </a:lnTo>
                <a:lnTo>
                  <a:pt x="0" y="208731"/>
                </a:lnTo>
                <a:lnTo>
                  <a:pt x="653740" y="208731"/>
                </a:lnTo>
                <a:lnTo>
                  <a:pt x="668322" y="136505"/>
                </a:lnTo>
                <a:cubicBezTo>
                  <a:pt x="702252" y="56286"/>
                  <a:pt x="781683" y="0"/>
                  <a:pt x="87426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12700">
            <a:solidFill>
              <a:srgbClr val="FFFFFF">
                <a:lumMod val="95000"/>
              </a:srgb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36000" tIns="91440" rIns="36000" bIns="91440" rtlCol="0" anchor="ctr">
            <a:noAutofit/>
          </a:bodyPr>
          <a:lstStyle/>
          <a:p>
            <a:pPr marL="0" marR="0" lvl="0" indent="0" algn="ctr" defTabSz="913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defTabSz="913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>
                <a:solidFill>
                  <a:srgbClr val="FFFFFF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Future Talent Academy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3" name="Graphic 122" descr="Teacher with solid fill">
            <a:extLst>
              <a:ext uri="{FF2B5EF4-FFF2-40B4-BE49-F238E27FC236}">
                <a16:creationId xmlns:a16="http://schemas.microsoft.com/office/drawing/2014/main" id="{014C2248-97DC-98FF-C171-3C0A24D9258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06295" y="4696887"/>
            <a:ext cx="510509" cy="510509"/>
          </a:xfrm>
          <a:prstGeom prst="rect">
            <a:avLst/>
          </a:prstGeom>
        </p:spPr>
      </p:pic>
      <p:sp>
        <p:nvSpPr>
          <p:cNvPr id="124" name="TextBox 123">
            <a:extLst>
              <a:ext uri="{FF2B5EF4-FFF2-40B4-BE49-F238E27FC236}">
                <a16:creationId xmlns:a16="http://schemas.microsoft.com/office/drawing/2014/main" id="{E77BED56-48A1-F884-B15F-CC017B06392D}"/>
              </a:ext>
            </a:extLst>
          </p:cNvPr>
          <p:cNvSpPr txBox="1"/>
          <p:nvPr/>
        </p:nvSpPr>
        <p:spPr>
          <a:xfrm>
            <a:off x="336601" y="2006478"/>
            <a:ext cx="3331023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00" b="1" kern="0">
                <a:solidFill>
                  <a:srgbClr val="000000">
                    <a:lumMod val="85000"/>
                    <a:lumOff val="15000"/>
                  </a:srgbClr>
                </a:solidFill>
                <a:latin typeface="+mj-lt"/>
              </a:rPr>
              <a:t>Technology Cost &amp; Productivity Reinvention</a:t>
            </a:r>
            <a:endParaRPr kumimoji="0" lang="en-US" sz="1300" b="1" i="0" u="none" strike="noStrike" kern="0" cap="none" spc="0" normalizeH="0" baseline="0" noProof="0">
              <a:ln>
                <a:noFill/>
              </a:ln>
              <a:solidFill>
                <a:srgbClr val="C7A2E3">
                  <a:lumMod val="10000"/>
                </a:srgbClr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9322703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ure 2025">
  <a:themeElements>
    <a:clrScheme name="Accenture">
      <a:dk1>
        <a:srgbClr val="000000"/>
      </a:dk1>
      <a:lt1>
        <a:srgbClr val="FFFFFF"/>
      </a:lt1>
      <a:dk2>
        <a:srgbClr val="A100FF"/>
      </a:dk2>
      <a:lt2>
        <a:srgbClr val="460073"/>
      </a:lt2>
      <a:accent1>
        <a:srgbClr val="7500C0"/>
      </a:accent1>
      <a:accent2>
        <a:srgbClr val="C2A3FF"/>
      </a:accent2>
      <a:accent3>
        <a:srgbClr val="E6DCFF"/>
      </a:accent3>
      <a:accent4>
        <a:srgbClr val="FF50A0"/>
      </a:accent4>
      <a:accent5>
        <a:srgbClr val="224BFF"/>
      </a:accent5>
      <a:accent6>
        <a:srgbClr val="05F2DB"/>
      </a:accent6>
      <a:hlink>
        <a:srgbClr val="A100FF"/>
      </a:hlink>
      <a:folHlink>
        <a:srgbClr val="7500C0"/>
      </a:folHlink>
    </a:clrScheme>
    <a:fontScheme name="GraphikReg-GraphikSemiB">
      <a:majorFont>
        <a:latin typeface="Graphik-Semibold"/>
        <a:ea typeface=""/>
        <a:cs typeface=""/>
      </a:majorFont>
      <a:minorFont>
        <a:latin typeface="Graphik Regula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tIns="91440" bIns="9144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 defTabSz="228600">
          <a:spcAft>
            <a:spcPts val="1200"/>
          </a:spcAft>
          <a:defRPr noProof="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2" id="{8D3299D1-8BAA-5240-AA1A-131518F9840A}" vid="{B3CBAD8C-92CA-2C40-85B9-DAF4FF07A48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2E17A317734F9E4E3B8B9A5BE065" ma:contentTypeVersion="3" ma:contentTypeDescription="Create a new document." ma:contentTypeScope="" ma:versionID="a230b9897aea243cc85eed2a4c34161c">
  <xsd:schema xmlns:xsd="http://www.w3.org/2001/XMLSchema" xmlns:xs="http://www.w3.org/2001/XMLSchema" xmlns:p="http://schemas.microsoft.com/office/2006/metadata/properties" xmlns:ns2="fa93048f-f158-406c-93f1-3b2ea29452f8" targetNamespace="http://schemas.microsoft.com/office/2006/metadata/properties" ma:root="true" ma:fieldsID="7e4927e149f97f17a69d45617f7170b8" ns2:_="">
    <xsd:import namespace="fa93048f-f158-406c-93f1-3b2ea29452f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93048f-f158-406c-93f1-3b2ea29452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6FDE27C-16C4-45FF-A19B-13BD8B1086D5}">
  <ds:schemaRefs>
    <ds:schemaRef ds:uri="http://purl.org/dc/dcmitype/"/>
    <ds:schemaRef ds:uri="http://schemas.microsoft.com/office/infopath/2007/PartnerControls"/>
    <ds:schemaRef ds:uri="http://purl.org/dc/terms/"/>
    <ds:schemaRef ds:uri="http://purl.org/dc/elements/1.1/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fa93048f-f158-406c-93f1-3b2ea29452f8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C9CBD5EA-191D-4269-ACD5-80F26C7B100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002239D-12B3-4650-A6D1-183544329C23}">
  <ds:schemaRefs>
    <ds:schemaRef ds:uri="fa93048f-f158-406c-93f1-3b2ea29452f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e0793d39-0939-496d-b129-198edd916feb}" enabled="0" method="" siteId="{e0793d39-0939-496d-b129-198edd916fe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Accenture 2025</Template>
  <TotalTime>0</TotalTime>
  <Words>5339</Words>
  <Application>Microsoft Office PowerPoint</Application>
  <PresentationFormat>Widescreen</PresentationFormat>
  <Paragraphs>642</Paragraphs>
  <Slides>21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3" baseType="lpstr">
      <vt:lpstr>Aptos</vt:lpstr>
      <vt:lpstr>Arial</vt:lpstr>
      <vt:lpstr>Graphik</vt:lpstr>
      <vt:lpstr>Graphik Light</vt:lpstr>
      <vt:lpstr>Graphik Medium</vt:lpstr>
      <vt:lpstr>Graphik Regular</vt:lpstr>
      <vt:lpstr>Graphik Semibold</vt:lpstr>
      <vt:lpstr>Graphik-Light</vt:lpstr>
      <vt:lpstr>Graphik-LightItalic</vt:lpstr>
      <vt:lpstr>GT Sectra Fine Rg</vt:lpstr>
      <vt:lpstr>System Font</vt:lpstr>
      <vt:lpstr>Accenture 2025</vt:lpstr>
      <vt:lpstr>Managed Reinvention Services</vt:lpstr>
      <vt:lpstr>State of  Managed Services</vt:lpstr>
      <vt:lpstr>State of  Managed Services</vt:lpstr>
      <vt:lpstr>State of  Managed Services</vt:lpstr>
      <vt:lpstr>It is time to rewrite the playbook</vt:lpstr>
      <vt:lpstr>It is time to reframe how we approach our TAM</vt:lpstr>
      <vt:lpstr>For CIOs, this moment is the most consequential and demanding of their career </vt:lpstr>
      <vt:lpstr>CIOs cannot meet the rising expectations without reinventing Tech Economics</vt:lpstr>
      <vt:lpstr>Managed Reinvention Services: Shift Run spend to Reinvention capital</vt:lpstr>
      <vt:lpstr>What drives Accenture’s differentiation</vt:lpstr>
      <vt:lpstr>Demo</vt:lpstr>
      <vt:lpstr>Call to action: Elevating the importance and rigor on ‘Defend and Disrupt’</vt:lpstr>
      <vt:lpstr>Appendix</vt:lpstr>
      <vt:lpstr>Reinventing Managed Services is no longer optional</vt:lpstr>
      <vt:lpstr>Managed Reinvention Services</vt:lpstr>
      <vt:lpstr>PowerPoint Presentation</vt:lpstr>
      <vt:lpstr>Managed Reinvention Services – Service Intelligence Platform</vt:lpstr>
      <vt:lpstr>Managed Reinvention Services – Reinvention.AI</vt:lpstr>
      <vt:lpstr>Managed Reinvention Services – Client outcomes</vt:lpstr>
      <vt:lpstr>Managed Reinvention Services - Solution playbook</vt:lpstr>
      <vt:lpstr>Managed Reinvention Services – Commercial models</vt:lpstr>
    </vt:vector>
  </TitlesOfParts>
  <Manager>Canvas team</Manager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Rao, Avinash</dc:creator>
  <cp:keywords/>
  <dc:description>version 18, Graphik font family</dc:description>
  <cp:lastModifiedBy>Briner, Geneva</cp:lastModifiedBy>
  <cp:revision>1</cp:revision>
  <dcterms:created xsi:type="dcterms:W3CDTF">2026-02-04T06:09:51Z</dcterms:created>
  <dcterms:modified xsi:type="dcterms:W3CDTF">2026-05-27T19:36:23Z</dcterms:modified>
  <cp:category>template deck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0x01010080DF2E17A317734F9E4E3B8B9A5BE065</vt:lpwstr>
  </property>
  <property fmtid="{D5CDD505-2E9C-101B-9397-08002B2CF9AE}" pid="3" name="MediaServiceImageTags">
    <vt:lpwstr/>
  </property>
</Properties>
</file>